
<file path=[Content_Types].xml><?xml version="1.0" encoding="utf-8"?>
<Types xmlns="http://schemas.openxmlformats.org/package/2006/content-types">
  <Default Extension="bin" ContentType="application/vnd.openxmlformats-officedocument.oleObject"/>
  <Default Extension="jfif" ContentType="image/jpeg"/>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webextensions/taskpanes.xml" ContentType="application/vnd.ms-office.webextensiontaskpanes+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12" r:id="rId4"/>
  </p:sldMasterIdLst>
  <p:notesMasterIdLst>
    <p:notesMasterId r:id="rId21"/>
  </p:notesMasterIdLst>
  <p:handoutMasterIdLst>
    <p:handoutMasterId r:id="rId22"/>
  </p:handoutMasterIdLst>
  <p:sldIdLst>
    <p:sldId id="257" r:id="rId5"/>
    <p:sldId id="269" r:id="rId6"/>
    <p:sldId id="270" r:id="rId7"/>
    <p:sldId id="272" r:id="rId8"/>
    <p:sldId id="273" r:id="rId9"/>
    <p:sldId id="262" r:id="rId10"/>
    <p:sldId id="274" r:id="rId11"/>
    <p:sldId id="275" r:id="rId12"/>
    <p:sldId id="276" r:id="rId13"/>
    <p:sldId id="286" r:id="rId14"/>
    <p:sldId id="280" r:id="rId15"/>
    <p:sldId id="281" r:id="rId16"/>
    <p:sldId id="283" r:id="rId17"/>
    <p:sldId id="284" r:id="rId18"/>
    <p:sldId id="285" r:id="rId19"/>
    <p:sldId id="282" r:id="rId20"/>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88" autoAdjust="0"/>
    <p:restoredTop sz="93969" autoAdjust="0"/>
  </p:normalViewPr>
  <p:slideViewPr>
    <p:cSldViewPr snapToGrid="0">
      <p:cViewPr varScale="1">
        <p:scale>
          <a:sx n="110" d="100"/>
          <a:sy n="110" d="100"/>
        </p:scale>
        <p:origin x="-846"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s>
</file>

<file path=ppt/diagrams/_rels/data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diagrams/_rels/data4.xml.rels><?xml version="1.0" encoding="UTF-8" standalone="yes"?>
<Relationships xmlns="http://schemas.openxmlformats.org/package/2006/relationships"><Relationship Id="rId1" Type="http://schemas.openxmlformats.org/officeDocument/2006/relationships/hyperlink" Target="https://www.stat.gov.az/menu/7/?lang=en" TargetMode="External"/></Relationships>
</file>

<file path=ppt/diagrams/_rels/drawing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diagrams/_rels/drawing4.xml.rels><?xml version="1.0" encoding="UTF-8" standalone="yes"?>
<Relationships xmlns="http://schemas.openxmlformats.org/package/2006/relationships"><Relationship Id="rId1" Type="http://schemas.openxmlformats.org/officeDocument/2006/relationships/hyperlink" Target="https://www.stat.gov.az/menu/7/?lang=en"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A0B36C-CE54-4A45-8F26-F16054F10A08}"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D4AB89AA-68E0-46F0-8ED6-FB3A02548FA0}">
      <dgm:prSet/>
      <dgm:spPr/>
      <dgm:t>
        <a:bodyPr/>
        <a:lstStyle/>
        <a:p>
          <a:r>
            <a:rPr lang="en-US" b="1" i="0" baseline="0" dirty="0"/>
            <a:t>Since 2010, the formation of a quality management system (QMS) in statistics has begun</a:t>
          </a:r>
          <a:endParaRPr lang="en-US" dirty="0"/>
        </a:p>
      </dgm:t>
    </dgm:pt>
    <dgm:pt modelId="{47050979-183D-456C-9B4E-09877CD52079}" type="parTrans" cxnId="{8E44FA73-6277-4F76-810B-E6ECDD2C1476}">
      <dgm:prSet/>
      <dgm:spPr/>
      <dgm:t>
        <a:bodyPr/>
        <a:lstStyle/>
        <a:p>
          <a:endParaRPr lang="en-US"/>
        </a:p>
      </dgm:t>
    </dgm:pt>
    <dgm:pt modelId="{F7CC7315-CDE2-47A7-8EE9-8036607C472D}" type="sibTrans" cxnId="{8E44FA73-6277-4F76-810B-E6ECDD2C1476}">
      <dgm:prSet/>
      <dgm:spPr/>
      <dgm:t>
        <a:bodyPr/>
        <a:lstStyle/>
        <a:p>
          <a:endParaRPr lang="en-US"/>
        </a:p>
      </dgm:t>
    </dgm:pt>
    <dgm:pt modelId="{FDDCE0CC-EC75-4797-AABF-9F8201B836B6}">
      <dgm:prSet/>
      <dgm:spPr/>
      <dgm:t>
        <a:bodyPr/>
        <a:lstStyle/>
        <a:p>
          <a:r>
            <a:rPr lang="en-US" b="1" i="0" baseline="0" dirty="0"/>
            <a:t>The goal is to ensure the quality of statistical processes and data in accordance with international standards ISO 9001</a:t>
          </a:r>
          <a:endParaRPr lang="en-US" dirty="0"/>
        </a:p>
      </dgm:t>
    </dgm:pt>
    <dgm:pt modelId="{9F8A99B2-DA63-449F-8439-544F684E3CA0}" type="parTrans" cxnId="{48525895-6A18-4719-839C-E6D5ADB5E820}">
      <dgm:prSet/>
      <dgm:spPr/>
      <dgm:t>
        <a:bodyPr/>
        <a:lstStyle/>
        <a:p>
          <a:endParaRPr lang="en-US"/>
        </a:p>
      </dgm:t>
    </dgm:pt>
    <dgm:pt modelId="{4F78387C-F64B-4590-8DE7-3B4B7FB79C4F}" type="sibTrans" cxnId="{48525895-6A18-4719-839C-E6D5ADB5E820}">
      <dgm:prSet/>
      <dgm:spPr/>
      <dgm:t>
        <a:bodyPr/>
        <a:lstStyle/>
        <a:p>
          <a:endParaRPr lang="en-US"/>
        </a:p>
      </dgm:t>
    </dgm:pt>
    <dgm:pt modelId="{22BD26D3-0F40-4389-8C24-95F5DE3B4720}">
      <dgm:prSet/>
      <dgm:spPr/>
      <dgm:t>
        <a:bodyPr/>
        <a:lstStyle/>
        <a:p>
          <a:r>
            <a:rPr lang="en-US" b="1" i="0" baseline="0" dirty="0"/>
            <a:t>Department of Quality Management and Metadata, as well as the Coordination Council on Quality Issues, were established.</a:t>
          </a:r>
          <a:endParaRPr lang="en-US" dirty="0"/>
        </a:p>
      </dgm:t>
    </dgm:pt>
    <dgm:pt modelId="{73D663B0-64BC-46B0-848B-3AD7142D6CBF}" type="parTrans" cxnId="{8C7933AF-AB98-4497-9FD5-BFFFB62E07E7}">
      <dgm:prSet/>
      <dgm:spPr/>
      <dgm:t>
        <a:bodyPr/>
        <a:lstStyle/>
        <a:p>
          <a:endParaRPr lang="en-US"/>
        </a:p>
      </dgm:t>
    </dgm:pt>
    <dgm:pt modelId="{630AA0C0-3794-4176-B945-B6C9A64B812F}" type="sibTrans" cxnId="{8C7933AF-AB98-4497-9FD5-BFFFB62E07E7}">
      <dgm:prSet/>
      <dgm:spPr/>
      <dgm:t>
        <a:bodyPr/>
        <a:lstStyle/>
        <a:p>
          <a:endParaRPr lang="en-US"/>
        </a:p>
      </dgm:t>
    </dgm:pt>
    <dgm:pt modelId="{E786A158-0FD8-4B7A-85D9-1683ABA6D4C7}" type="pres">
      <dgm:prSet presAssocID="{93A0B36C-CE54-4A45-8F26-F16054F10A08}" presName="CompostProcess" presStyleCnt="0">
        <dgm:presLayoutVars>
          <dgm:dir/>
          <dgm:resizeHandles val="exact"/>
        </dgm:presLayoutVars>
      </dgm:prSet>
      <dgm:spPr/>
      <dgm:t>
        <a:bodyPr/>
        <a:lstStyle/>
        <a:p>
          <a:endParaRPr lang="ru-RU"/>
        </a:p>
      </dgm:t>
    </dgm:pt>
    <dgm:pt modelId="{7DD9A51D-EE75-4EFE-A6E2-640367208432}" type="pres">
      <dgm:prSet presAssocID="{93A0B36C-CE54-4A45-8F26-F16054F10A08}" presName="arrow" presStyleLbl="bgShp" presStyleIdx="0" presStyleCnt="1"/>
      <dgm:spPr/>
    </dgm:pt>
    <dgm:pt modelId="{53D280DF-01FE-42B3-A286-B9541E20A22C}" type="pres">
      <dgm:prSet presAssocID="{93A0B36C-CE54-4A45-8F26-F16054F10A08}" presName="linearProcess" presStyleCnt="0"/>
      <dgm:spPr/>
    </dgm:pt>
    <dgm:pt modelId="{B0BF8181-871B-4DD2-8B21-A1021AB8D3E8}" type="pres">
      <dgm:prSet presAssocID="{D4AB89AA-68E0-46F0-8ED6-FB3A02548FA0}" presName="textNode" presStyleLbl="node1" presStyleIdx="0" presStyleCnt="3">
        <dgm:presLayoutVars>
          <dgm:bulletEnabled val="1"/>
        </dgm:presLayoutVars>
      </dgm:prSet>
      <dgm:spPr/>
      <dgm:t>
        <a:bodyPr/>
        <a:lstStyle/>
        <a:p>
          <a:endParaRPr lang="ru-RU"/>
        </a:p>
      </dgm:t>
    </dgm:pt>
    <dgm:pt modelId="{FF55F365-D60F-4DCE-A578-29F7DB80EB1C}" type="pres">
      <dgm:prSet presAssocID="{F7CC7315-CDE2-47A7-8EE9-8036607C472D}" presName="sibTrans" presStyleCnt="0"/>
      <dgm:spPr/>
    </dgm:pt>
    <dgm:pt modelId="{A83B3251-92AF-49B4-A715-3B6DFFFCDC21}" type="pres">
      <dgm:prSet presAssocID="{FDDCE0CC-EC75-4797-AABF-9F8201B836B6}" presName="textNode" presStyleLbl="node1" presStyleIdx="1" presStyleCnt="3">
        <dgm:presLayoutVars>
          <dgm:bulletEnabled val="1"/>
        </dgm:presLayoutVars>
      </dgm:prSet>
      <dgm:spPr/>
      <dgm:t>
        <a:bodyPr/>
        <a:lstStyle/>
        <a:p>
          <a:endParaRPr lang="ru-RU"/>
        </a:p>
      </dgm:t>
    </dgm:pt>
    <dgm:pt modelId="{A7AC6FD6-372B-4E09-B50F-997E37C64F93}" type="pres">
      <dgm:prSet presAssocID="{4F78387C-F64B-4590-8DE7-3B4B7FB79C4F}" presName="sibTrans" presStyleCnt="0"/>
      <dgm:spPr/>
    </dgm:pt>
    <dgm:pt modelId="{6450F040-28C5-4E2A-A6AE-5A8EADEFF86B}" type="pres">
      <dgm:prSet presAssocID="{22BD26D3-0F40-4389-8C24-95F5DE3B4720}" presName="textNode" presStyleLbl="node1" presStyleIdx="2" presStyleCnt="3">
        <dgm:presLayoutVars>
          <dgm:bulletEnabled val="1"/>
        </dgm:presLayoutVars>
      </dgm:prSet>
      <dgm:spPr/>
      <dgm:t>
        <a:bodyPr/>
        <a:lstStyle/>
        <a:p>
          <a:endParaRPr lang="ru-RU"/>
        </a:p>
      </dgm:t>
    </dgm:pt>
  </dgm:ptLst>
  <dgm:cxnLst>
    <dgm:cxn modelId="{8074D7E4-0185-4F49-9AD9-E79CA488F953}" type="presOf" srcId="{D4AB89AA-68E0-46F0-8ED6-FB3A02548FA0}" destId="{B0BF8181-871B-4DD2-8B21-A1021AB8D3E8}" srcOrd="0" destOrd="0" presId="urn:microsoft.com/office/officeart/2005/8/layout/hProcess9"/>
    <dgm:cxn modelId="{8C7933AF-AB98-4497-9FD5-BFFFB62E07E7}" srcId="{93A0B36C-CE54-4A45-8F26-F16054F10A08}" destId="{22BD26D3-0F40-4389-8C24-95F5DE3B4720}" srcOrd="2" destOrd="0" parTransId="{73D663B0-64BC-46B0-848B-3AD7142D6CBF}" sibTransId="{630AA0C0-3794-4176-B945-B6C9A64B812F}"/>
    <dgm:cxn modelId="{48525895-6A18-4719-839C-E6D5ADB5E820}" srcId="{93A0B36C-CE54-4A45-8F26-F16054F10A08}" destId="{FDDCE0CC-EC75-4797-AABF-9F8201B836B6}" srcOrd="1" destOrd="0" parTransId="{9F8A99B2-DA63-449F-8439-544F684E3CA0}" sibTransId="{4F78387C-F64B-4590-8DE7-3B4B7FB79C4F}"/>
    <dgm:cxn modelId="{8325B421-AF38-45DB-A9C5-AC457FD13E4F}" type="presOf" srcId="{FDDCE0CC-EC75-4797-AABF-9F8201B836B6}" destId="{A83B3251-92AF-49B4-A715-3B6DFFFCDC21}" srcOrd="0" destOrd="0" presId="urn:microsoft.com/office/officeart/2005/8/layout/hProcess9"/>
    <dgm:cxn modelId="{8E44FA73-6277-4F76-810B-E6ECDD2C1476}" srcId="{93A0B36C-CE54-4A45-8F26-F16054F10A08}" destId="{D4AB89AA-68E0-46F0-8ED6-FB3A02548FA0}" srcOrd="0" destOrd="0" parTransId="{47050979-183D-456C-9B4E-09877CD52079}" sibTransId="{F7CC7315-CDE2-47A7-8EE9-8036607C472D}"/>
    <dgm:cxn modelId="{22A931A7-B301-4BB5-8C6F-216AFEFFFF87}" type="presOf" srcId="{22BD26D3-0F40-4389-8C24-95F5DE3B4720}" destId="{6450F040-28C5-4E2A-A6AE-5A8EADEFF86B}" srcOrd="0" destOrd="0" presId="urn:microsoft.com/office/officeart/2005/8/layout/hProcess9"/>
    <dgm:cxn modelId="{5294F178-596F-46E5-9589-77F9E57113C2}" type="presOf" srcId="{93A0B36C-CE54-4A45-8F26-F16054F10A08}" destId="{E786A158-0FD8-4B7A-85D9-1683ABA6D4C7}" srcOrd="0" destOrd="0" presId="urn:microsoft.com/office/officeart/2005/8/layout/hProcess9"/>
    <dgm:cxn modelId="{5B5F1CB0-666A-4FE2-A6FA-4E2E308FCF56}" type="presParOf" srcId="{E786A158-0FD8-4B7A-85D9-1683ABA6D4C7}" destId="{7DD9A51D-EE75-4EFE-A6E2-640367208432}" srcOrd="0" destOrd="0" presId="urn:microsoft.com/office/officeart/2005/8/layout/hProcess9"/>
    <dgm:cxn modelId="{E5FBE2A0-C09F-4C82-A114-0F124C423B27}" type="presParOf" srcId="{E786A158-0FD8-4B7A-85D9-1683ABA6D4C7}" destId="{53D280DF-01FE-42B3-A286-B9541E20A22C}" srcOrd="1" destOrd="0" presId="urn:microsoft.com/office/officeart/2005/8/layout/hProcess9"/>
    <dgm:cxn modelId="{2D48600F-1770-45F2-8B13-89BC803DECDC}" type="presParOf" srcId="{53D280DF-01FE-42B3-A286-B9541E20A22C}" destId="{B0BF8181-871B-4DD2-8B21-A1021AB8D3E8}" srcOrd="0" destOrd="0" presId="urn:microsoft.com/office/officeart/2005/8/layout/hProcess9"/>
    <dgm:cxn modelId="{573C5BE7-3269-4F52-95FF-6A038948F5D6}" type="presParOf" srcId="{53D280DF-01FE-42B3-A286-B9541E20A22C}" destId="{FF55F365-D60F-4DCE-A578-29F7DB80EB1C}" srcOrd="1" destOrd="0" presId="urn:microsoft.com/office/officeart/2005/8/layout/hProcess9"/>
    <dgm:cxn modelId="{C4CB6B3F-8700-465D-B93C-D96DFE6E4189}" type="presParOf" srcId="{53D280DF-01FE-42B3-A286-B9541E20A22C}" destId="{A83B3251-92AF-49B4-A715-3B6DFFFCDC21}" srcOrd="2" destOrd="0" presId="urn:microsoft.com/office/officeart/2005/8/layout/hProcess9"/>
    <dgm:cxn modelId="{8162A587-B509-4D4A-BA4B-39D9DAD81AA9}" type="presParOf" srcId="{53D280DF-01FE-42B3-A286-B9541E20A22C}" destId="{A7AC6FD6-372B-4E09-B50F-997E37C64F93}" srcOrd="3" destOrd="0" presId="urn:microsoft.com/office/officeart/2005/8/layout/hProcess9"/>
    <dgm:cxn modelId="{B8A4B0A0-5520-4563-844F-03A485CD40AE}" type="presParOf" srcId="{53D280DF-01FE-42B3-A286-B9541E20A22C}" destId="{6450F040-28C5-4E2A-A6AE-5A8EADEFF86B}"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F70EA52B-0B9B-4048-A561-56A72B6A1274}"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C623659A-047D-46D2-900A-68DC731E8EAC}">
      <dgm:prSet custT="1"/>
      <dgm:spPr/>
      <dgm:t>
        <a:bodyPr/>
        <a:lstStyle/>
        <a:p>
          <a:r>
            <a:rPr lang="en-US" sz="2200" b="1" i="0" baseline="0" dirty="0"/>
            <a:t>2013 </a:t>
          </a:r>
          <a:r>
            <a:rPr lang="ru-RU" sz="2200" b="1" i="0" baseline="0" dirty="0"/>
            <a:t>-</a:t>
          </a:r>
          <a:r>
            <a:rPr lang="en-US" sz="2200" b="1" i="0" baseline="0" dirty="0"/>
            <a:t> the first international ISO 9001:2008 certificate (Bureau Veritas; </a:t>
          </a:r>
          <a:r>
            <a:rPr lang="az-Latn-AZ" sz="2200" b="1" i="0" baseline="0" dirty="0"/>
            <a:t>field</a:t>
          </a:r>
          <a:r>
            <a:rPr lang="en-US" sz="2200" b="1" i="0" baseline="0" dirty="0"/>
            <a:t> - "Production and dissemination of official statistical data")</a:t>
          </a:r>
          <a:endParaRPr lang="en-US" sz="2200" b="1" dirty="0"/>
        </a:p>
      </dgm:t>
    </dgm:pt>
    <dgm:pt modelId="{A9FC879A-7A50-4FA3-B01C-635C3CA0F440}" type="parTrans" cxnId="{5C0F812E-4A4A-43ED-8754-685362EE6E7D}">
      <dgm:prSet/>
      <dgm:spPr/>
      <dgm:t>
        <a:bodyPr/>
        <a:lstStyle/>
        <a:p>
          <a:endParaRPr lang="en-US"/>
        </a:p>
      </dgm:t>
    </dgm:pt>
    <dgm:pt modelId="{44624B20-C8F3-4AC4-B19C-74D5C5533E6E}" type="sibTrans" cxnId="{5C0F812E-4A4A-43ED-8754-685362EE6E7D}">
      <dgm:prSet/>
      <dgm:spPr/>
      <dgm:t>
        <a:bodyPr/>
        <a:lstStyle/>
        <a:p>
          <a:endParaRPr lang="en-US"/>
        </a:p>
      </dgm:t>
    </dgm:pt>
    <dgm:pt modelId="{0C62DF81-E98C-4107-899B-CC7C8E7E1C38}">
      <dgm:prSet custT="1"/>
      <dgm:spPr/>
      <dgm:t>
        <a:bodyPr/>
        <a:lstStyle/>
        <a:p>
          <a:pPr>
            <a:spcAft>
              <a:spcPts val="0"/>
            </a:spcAft>
          </a:pPr>
          <a:r>
            <a:rPr lang="en-US" sz="2200" b="1" i="0" baseline="0" dirty="0"/>
            <a:t>2017 </a:t>
          </a:r>
          <a:r>
            <a:rPr lang="ru-RU" sz="2200" b="1" i="0" baseline="0" dirty="0"/>
            <a:t>–</a:t>
          </a:r>
          <a:r>
            <a:rPr lang="en-US" sz="2200" b="1" i="0" baseline="0" dirty="0"/>
            <a:t> </a:t>
          </a:r>
          <a:r>
            <a:rPr lang="az-Latn-AZ" sz="2200" b="1" i="0" baseline="0" dirty="0"/>
            <a:t>audit by the company </a:t>
          </a:r>
          <a:r>
            <a:rPr lang="en-US" sz="2200" b="1" i="0" baseline="0" dirty="0"/>
            <a:t>SGS. </a:t>
          </a:r>
        </a:p>
        <a:p>
          <a:pPr>
            <a:spcAft>
              <a:spcPts val="0"/>
            </a:spcAft>
          </a:pPr>
          <a:r>
            <a:rPr lang="en-US" sz="2200" b="1" i="0" baseline="0" dirty="0"/>
            <a:t>The certificate was issued to the State </a:t>
          </a:r>
          <a:r>
            <a:rPr lang="en-US" sz="2200" b="1" i="0" baseline="0" dirty="0" err="1"/>
            <a:t>Statisti</a:t>
          </a:r>
          <a:r>
            <a:rPr lang="az-Latn-AZ" sz="2200" b="1" i="0" baseline="0" dirty="0" err="1"/>
            <a:t>cal</a:t>
          </a:r>
          <a:r>
            <a:rPr lang="en-US" sz="2200" b="1" i="0" baseline="0" dirty="0"/>
            <a:t> Committee and 13 local statistical offices</a:t>
          </a:r>
          <a:endParaRPr lang="en-US" sz="2200" b="1" dirty="0"/>
        </a:p>
      </dgm:t>
    </dgm:pt>
    <dgm:pt modelId="{CD27A7C1-0D3F-4EA6-A26F-D9DB50389470}" type="parTrans" cxnId="{87381821-7B79-407B-ACC5-8951D74C2032}">
      <dgm:prSet/>
      <dgm:spPr/>
      <dgm:t>
        <a:bodyPr/>
        <a:lstStyle/>
        <a:p>
          <a:endParaRPr lang="en-US"/>
        </a:p>
      </dgm:t>
    </dgm:pt>
    <dgm:pt modelId="{4F181F64-E51F-48CE-ADAD-7283C3032D9E}" type="sibTrans" cxnId="{87381821-7B79-407B-ACC5-8951D74C2032}">
      <dgm:prSet/>
      <dgm:spPr/>
      <dgm:t>
        <a:bodyPr/>
        <a:lstStyle/>
        <a:p>
          <a:endParaRPr lang="en-US"/>
        </a:p>
      </dgm:t>
    </dgm:pt>
    <dgm:pt modelId="{53A287F9-B6FD-4952-91D5-CA0443357539}">
      <dgm:prSet custT="1"/>
      <dgm:spPr/>
      <dgm:t>
        <a:bodyPr/>
        <a:lstStyle/>
        <a:p>
          <a:pPr>
            <a:spcAft>
              <a:spcPts val="0"/>
            </a:spcAft>
          </a:pPr>
          <a:r>
            <a:rPr lang="en-US" sz="2200" b="1" i="0" baseline="0" dirty="0"/>
            <a:t>2020 </a:t>
          </a:r>
          <a:r>
            <a:rPr lang="ru-RU" sz="2200" b="1" i="0" baseline="0" dirty="0"/>
            <a:t>–</a:t>
          </a:r>
          <a:r>
            <a:rPr lang="en-US" sz="2200" b="1" i="0" baseline="0" dirty="0"/>
            <a:t> </a:t>
          </a:r>
          <a:r>
            <a:rPr lang="az-Latn-AZ" sz="2200" b="1" i="0" baseline="0" dirty="0"/>
            <a:t>re-audit by the company </a:t>
          </a:r>
          <a:r>
            <a:rPr lang="en-US" sz="2200" b="1" i="0" baseline="0" dirty="0"/>
            <a:t>SGS. </a:t>
          </a:r>
        </a:p>
        <a:p>
          <a:pPr>
            <a:spcAft>
              <a:spcPts val="0"/>
            </a:spcAft>
          </a:pPr>
          <a:r>
            <a:rPr lang="en-US" sz="2200" b="1" i="0" baseline="0" dirty="0"/>
            <a:t>The certificate was issued to the State </a:t>
          </a:r>
          <a:r>
            <a:rPr lang="en-US" sz="2200" b="1" i="0" baseline="0" dirty="0" err="1"/>
            <a:t>Statisti</a:t>
          </a:r>
          <a:r>
            <a:rPr lang="az-Latn-AZ" sz="2200" b="1" i="0" baseline="0" dirty="0"/>
            <a:t>cal</a:t>
          </a:r>
          <a:r>
            <a:rPr lang="en-US" sz="2200" b="1" i="0" baseline="0" dirty="0"/>
            <a:t> Committee and 1</a:t>
          </a:r>
          <a:r>
            <a:rPr lang="az-Latn-AZ" sz="2200" b="1" i="0" baseline="0" dirty="0"/>
            <a:t>7</a:t>
          </a:r>
          <a:r>
            <a:rPr lang="en-US" sz="2200" b="1" i="0" baseline="0" dirty="0"/>
            <a:t> local statistical offices</a:t>
          </a:r>
          <a:endParaRPr lang="en-US" sz="2200" b="1" i="0" dirty="0"/>
        </a:p>
      </dgm:t>
    </dgm:pt>
    <dgm:pt modelId="{303BF719-FCF3-4455-B517-CC2F0E02CBE4}" type="parTrans" cxnId="{41AE52B2-80DF-486A-A6B4-CD9BAF15676B}">
      <dgm:prSet/>
      <dgm:spPr/>
      <dgm:t>
        <a:bodyPr/>
        <a:lstStyle/>
        <a:p>
          <a:endParaRPr lang="en-US"/>
        </a:p>
      </dgm:t>
    </dgm:pt>
    <dgm:pt modelId="{EC1E4FF4-67E2-4759-BD71-52ADCF36114F}" type="sibTrans" cxnId="{41AE52B2-80DF-486A-A6B4-CD9BAF15676B}">
      <dgm:prSet/>
      <dgm:spPr/>
      <dgm:t>
        <a:bodyPr/>
        <a:lstStyle/>
        <a:p>
          <a:endParaRPr lang="en-US"/>
        </a:p>
      </dgm:t>
    </dgm:pt>
    <dgm:pt modelId="{EB5B8618-D42D-49DB-ADE1-AC9C061C7A36}">
      <dgm:prSet custT="1"/>
      <dgm:spPr/>
      <dgm:t>
        <a:bodyPr/>
        <a:lstStyle/>
        <a:p>
          <a:pPr>
            <a:spcAft>
              <a:spcPts val="0"/>
            </a:spcAft>
          </a:pPr>
          <a:r>
            <a:rPr lang="en-US" sz="2200" b="1" i="0" baseline="0" dirty="0"/>
            <a:t>2023 </a:t>
          </a:r>
          <a:r>
            <a:rPr lang="ru-RU" sz="2200" b="1" i="0" baseline="0" dirty="0"/>
            <a:t>-</a:t>
          </a:r>
          <a:r>
            <a:rPr lang="en-US" sz="2200" b="1" i="0" baseline="0" dirty="0"/>
            <a:t> </a:t>
          </a:r>
          <a:r>
            <a:rPr lang="az-Latn-AZ" sz="2200" b="1" i="0" baseline="0" dirty="0"/>
            <a:t>audit by the company </a:t>
          </a:r>
          <a:r>
            <a:rPr lang="en-US" sz="2200" b="1" i="0" baseline="0" dirty="0"/>
            <a:t>SGS.</a:t>
          </a:r>
        </a:p>
        <a:p>
          <a:pPr>
            <a:spcAft>
              <a:spcPts val="0"/>
            </a:spcAft>
          </a:pPr>
          <a:r>
            <a:rPr lang="en-US" sz="2200" b="1" i="0" baseline="0" dirty="0"/>
            <a:t>The certificate was issued to the State </a:t>
          </a:r>
          <a:r>
            <a:rPr lang="en-US" sz="2200" b="1" i="0" baseline="0" dirty="0" err="1"/>
            <a:t>Statisti</a:t>
          </a:r>
          <a:r>
            <a:rPr lang="az-Latn-AZ" sz="2200" b="1" i="0" baseline="0" dirty="0" err="1"/>
            <a:t>cal</a:t>
          </a:r>
          <a:r>
            <a:rPr lang="en-US" sz="2200" b="1" i="0" baseline="0" dirty="0"/>
            <a:t> Committee and </a:t>
          </a:r>
          <a:r>
            <a:rPr lang="az-Latn-AZ" sz="2200" b="1" i="0" baseline="0" dirty="0"/>
            <a:t>45</a:t>
          </a:r>
          <a:r>
            <a:rPr lang="en-US" sz="2200" b="1" i="0" baseline="0" dirty="0"/>
            <a:t> local statistical offices</a:t>
          </a:r>
          <a:endParaRPr lang="en-US" sz="2200" b="1" i="0" dirty="0"/>
        </a:p>
      </dgm:t>
    </dgm:pt>
    <dgm:pt modelId="{82B12F2A-AC23-4278-8ACF-3C16E9E93218}" type="parTrans" cxnId="{79BF793F-1E25-4A65-9B37-ED6575D5CA78}">
      <dgm:prSet/>
      <dgm:spPr/>
      <dgm:t>
        <a:bodyPr/>
        <a:lstStyle/>
        <a:p>
          <a:endParaRPr lang="en-US"/>
        </a:p>
      </dgm:t>
    </dgm:pt>
    <dgm:pt modelId="{62019BE6-AD4F-4ACA-960B-9E191D593A07}" type="sibTrans" cxnId="{79BF793F-1E25-4A65-9B37-ED6575D5CA78}">
      <dgm:prSet/>
      <dgm:spPr/>
      <dgm:t>
        <a:bodyPr/>
        <a:lstStyle/>
        <a:p>
          <a:endParaRPr lang="en-US"/>
        </a:p>
      </dgm:t>
    </dgm:pt>
    <dgm:pt modelId="{C871CF2F-590F-4031-B702-772E1AA2F567}" type="pres">
      <dgm:prSet presAssocID="{F70EA52B-0B9B-4048-A561-56A72B6A1274}" presName="linear" presStyleCnt="0">
        <dgm:presLayoutVars>
          <dgm:animLvl val="lvl"/>
          <dgm:resizeHandles val="exact"/>
        </dgm:presLayoutVars>
      </dgm:prSet>
      <dgm:spPr/>
      <dgm:t>
        <a:bodyPr/>
        <a:lstStyle/>
        <a:p>
          <a:endParaRPr lang="ru-RU"/>
        </a:p>
      </dgm:t>
    </dgm:pt>
    <dgm:pt modelId="{FA9548DA-D781-4D9E-B62A-A3E214890283}" type="pres">
      <dgm:prSet presAssocID="{C623659A-047D-46D2-900A-68DC731E8EAC}" presName="parentText" presStyleLbl="node1" presStyleIdx="0" presStyleCnt="4">
        <dgm:presLayoutVars>
          <dgm:chMax val="0"/>
          <dgm:bulletEnabled val="1"/>
        </dgm:presLayoutVars>
      </dgm:prSet>
      <dgm:spPr/>
      <dgm:t>
        <a:bodyPr/>
        <a:lstStyle/>
        <a:p>
          <a:endParaRPr lang="ru-RU"/>
        </a:p>
      </dgm:t>
    </dgm:pt>
    <dgm:pt modelId="{9CE090BB-B9F1-41B0-A953-400BA589B0EF}" type="pres">
      <dgm:prSet presAssocID="{44624B20-C8F3-4AC4-B19C-74D5C5533E6E}" presName="spacer" presStyleCnt="0"/>
      <dgm:spPr/>
    </dgm:pt>
    <dgm:pt modelId="{7981BA27-FC4F-4891-A14A-09410DE4C4AB}" type="pres">
      <dgm:prSet presAssocID="{0C62DF81-E98C-4107-899B-CC7C8E7E1C38}" presName="parentText" presStyleLbl="node1" presStyleIdx="1" presStyleCnt="4">
        <dgm:presLayoutVars>
          <dgm:chMax val="0"/>
          <dgm:bulletEnabled val="1"/>
        </dgm:presLayoutVars>
      </dgm:prSet>
      <dgm:spPr/>
      <dgm:t>
        <a:bodyPr/>
        <a:lstStyle/>
        <a:p>
          <a:endParaRPr lang="ru-RU"/>
        </a:p>
      </dgm:t>
    </dgm:pt>
    <dgm:pt modelId="{C2FBAE29-9AEC-4254-815F-A15CEAFF07C5}" type="pres">
      <dgm:prSet presAssocID="{4F181F64-E51F-48CE-ADAD-7283C3032D9E}" presName="spacer" presStyleCnt="0"/>
      <dgm:spPr/>
    </dgm:pt>
    <dgm:pt modelId="{A617905B-6326-4842-A911-34858973FBCB}" type="pres">
      <dgm:prSet presAssocID="{53A287F9-B6FD-4952-91D5-CA0443357539}" presName="parentText" presStyleLbl="node1" presStyleIdx="2" presStyleCnt="4">
        <dgm:presLayoutVars>
          <dgm:chMax val="0"/>
          <dgm:bulletEnabled val="1"/>
        </dgm:presLayoutVars>
      </dgm:prSet>
      <dgm:spPr/>
      <dgm:t>
        <a:bodyPr/>
        <a:lstStyle/>
        <a:p>
          <a:endParaRPr lang="ru-RU"/>
        </a:p>
      </dgm:t>
    </dgm:pt>
    <dgm:pt modelId="{61CABAE3-988B-4A1D-8028-8CD6F7222AF1}" type="pres">
      <dgm:prSet presAssocID="{EC1E4FF4-67E2-4759-BD71-52ADCF36114F}" presName="spacer" presStyleCnt="0"/>
      <dgm:spPr/>
    </dgm:pt>
    <dgm:pt modelId="{E870A5FD-91B2-4CD1-86F7-40CFED8DA821}" type="pres">
      <dgm:prSet presAssocID="{EB5B8618-D42D-49DB-ADE1-AC9C061C7A36}" presName="parentText" presStyleLbl="node1" presStyleIdx="3" presStyleCnt="4" custLinFactNeighborX="-5758" custLinFactNeighborY="-31127">
        <dgm:presLayoutVars>
          <dgm:chMax val="0"/>
          <dgm:bulletEnabled val="1"/>
        </dgm:presLayoutVars>
      </dgm:prSet>
      <dgm:spPr/>
      <dgm:t>
        <a:bodyPr/>
        <a:lstStyle/>
        <a:p>
          <a:endParaRPr lang="ru-RU"/>
        </a:p>
      </dgm:t>
    </dgm:pt>
  </dgm:ptLst>
  <dgm:cxnLst>
    <dgm:cxn modelId="{79BF793F-1E25-4A65-9B37-ED6575D5CA78}" srcId="{F70EA52B-0B9B-4048-A561-56A72B6A1274}" destId="{EB5B8618-D42D-49DB-ADE1-AC9C061C7A36}" srcOrd="3" destOrd="0" parTransId="{82B12F2A-AC23-4278-8ACF-3C16E9E93218}" sibTransId="{62019BE6-AD4F-4ACA-960B-9E191D593A07}"/>
    <dgm:cxn modelId="{77C817FF-E0B1-469C-8DDF-BAD0DD0A5D9D}" type="presOf" srcId="{C623659A-047D-46D2-900A-68DC731E8EAC}" destId="{FA9548DA-D781-4D9E-B62A-A3E214890283}" srcOrd="0" destOrd="0" presId="urn:microsoft.com/office/officeart/2005/8/layout/vList2"/>
    <dgm:cxn modelId="{5C0F812E-4A4A-43ED-8754-685362EE6E7D}" srcId="{F70EA52B-0B9B-4048-A561-56A72B6A1274}" destId="{C623659A-047D-46D2-900A-68DC731E8EAC}" srcOrd="0" destOrd="0" parTransId="{A9FC879A-7A50-4FA3-B01C-635C3CA0F440}" sibTransId="{44624B20-C8F3-4AC4-B19C-74D5C5533E6E}"/>
    <dgm:cxn modelId="{F917CCDA-D31C-491A-BE55-A5F515844136}" type="presOf" srcId="{53A287F9-B6FD-4952-91D5-CA0443357539}" destId="{A617905B-6326-4842-A911-34858973FBCB}" srcOrd="0" destOrd="0" presId="urn:microsoft.com/office/officeart/2005/8/layout/vList2"/>
    <dgm:cxn modelId="{41AE52B2-80DF-486A-A6B4-CD9BAF15676B}" srcId="{F70EA52B-0B9B-4048-A561-56A72B6A1274}" destId="{53A287F9-B6FD-4952-91D5-CA0443357539}" srcOrd="2" destOrd="0" parTransId="{303BF719-FCF3-4455-B517-CC2F0E02CBE4}" sibTransId="{EC1E4FF4-67E2-4759-BD71-52ADCF36114F}"/>
    <dgm:cxn modelId="{2D232FCC-94A3-4ADC-B6BF-B04945B1AEDC}" type="presOf" srcId="{0C62DF81-E98C-4107-899B-CC7C8E7E1C38}" destId="{7981BA27-FC4F-4891-A14A-09410DE4C4AB}" srcOrd="0" destOrd="0" presId="urn:microsoft.com/office/officeart/2005/8/layout/vList2"/>
    <dgm:cxn modelId="{03C32573-8317-4B7A-9798-43A7AF627625}" type="presOf" srcId="{F70EA52B-0B9B-4048-A561-56A72B6A1274}" destId="{C871CF2F-590F-4031-B702-772E1AA2F567}" srcOrd="0" destOrd="0" presId="urn:microsoft.com/office/officeart/2005/8/layout/vList2"/>
    <dgm:cxn modelId="{CC859305-9E5A-4DAF-AF59-09B5994FA171}" type="presOf" srcId="{EB5B8618-D42D-49DB-ADE1-AC9C061C7A36}" destId="{E870A5FD-91B2-4CD1-86F7-40CFED8DA821}" srcOrd="0" destOrd="0" presId="urn:microsoft.com/office/officeart/2005/8/layout/vList2"/>
    <dgm:cxn modelId="{87381821-7B79-407B-ACC5-8951D74C2032}" srcId="{F70EA52B-0B9B-4048-A561-56A72B6A1274}" destId="{0C62DF81-E98C-4107-899B-CC7C8E7E1C38}" srcOrd="1" destOrd="0" parTransId="{CD27A7C1-0D3F-4EA6-A26F-D9DB50389470}" sibTransId="{4F181F64-E51F-48CE-ADAD-7283C3032D9E}"/>
    <dgm:cxn modelId="{49570058-5832-4B92-B557-C9E6E61E06DF}" type="presParOf" srcId="{C871CF2F-590F-4031-B702-772E1AA2F567}" destId="{FA9548DA-D781-4D9E-B62A-A3E214890283}" srcOrd="0" destOrd="0" presId="urn:microsoft.com/office/officeart/2005/8/layout/vList2"/>
    <dgm:cxn modelId="{CF05881C-0F80-4E96-B424-D57EC5362F0A}" type="presParOf" srcId="{C871CF2F-590F-4031-B702-772E1AA2F567}" destId="{9CE090BB-B9F1-41B0-A953-400BA589B0EF}" srcOrd="1" destOrd="0" presId="urn:microsoft.com/office/officeart/2005/8/layout/vList2"/>
    <dgm:cxn modelId="{BBB5BC71-A7D9-43F9-89F5-82F58CFE6492}" type="presParOf" srcId="{C871CF2F-590F-4031-B702-772E1AA2F567}" destId="{7981BA27-FC4F-4891-A14A-09410DE4C4AB}" srcOrd="2" destOrd="0" presId="urn:microsoft.com/office/officeart/2005/8/layout/vList2"/>
    <dgm:cxn modelId="{848DD2D0-188F-43F8-86E3-A58B42FB24EF}" type="presParOf" srcId="{C871CF2F-590F-4031-B702-772E1AA2F567}" destId="{C2FBAE29-9AEC-4254-815F-A15CEAFF07C5}" srcOrd="3" destOrd="0" presId="urn:microsoft.com/office/officeart/2005/8/layout/vList2"/>
    <dgm:cxn modelId="{092F794C-BFE6-42BE-9DA4-F923A846614A}" type="presParOf" srcId="{C871CF2F-590F-4031-B702-772E1AA2F567}" destId="{A617905B-6326-4842-A911-34858973FBCB}" srcOrd="4" destOrd="0" presId="urn:microsoft.com/office/officeart/2005/8/layout/vList2"/>
    <dgm:cxn modelId="{2962C3FE-A7BC-4D74-9B28-C205D3C02587}" type="presParOf" srcId="{C871CF2F-590F-4031-B702-772E1AA2F567}" destId="{61CABAE3-988B-4A1D-8028-8CD6F7222AF1}" srcOrd="5" destOrd="0" presId="urn:microsoft.com/office/officeart/2005/8/layout/vList2"/>
    <dgm:cxn modelId="{917CA8B4-652E-4347-99CA-725B149E2E82}" type="presParOf" srcId="{C871CF2F-590F-4031-B702-772E1AA2F567}" destId="{E870A5FD-91B2-4CD1-86F7-40CFED8DA821}" srcOrd="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824BFB-DCBC-4F38-8FAB-4552DFED47D1}"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B4E4E5D6-D77A-4D55-8606-BBCF41A9D523}">
      <dgm:prSet/>
      <dgm:spPr/>
      <dgm:t>
        <a:bodyPr/>
        <a:lstStyle/>
        <a:p>
          <a:r>
            <a:rPr lang="az-Latn-AZ" i="0" baseline="0" dirty="0"/>
            <a:t>«</a:t>
          </a:r>
          <a:r>
            <a:rPr lang="en-US" i="0" baseline="0" dirty="0"/>
            <a:t>Quality Manual</a:t>
          </a:r>
          <a:r>
            <a:rPr lang="az-Latn-AZ" i="0" baseline="0" dirty="0"/>
            <a:t>»</a:t>
          </a:r>
          <a:r>
            <a:rPr lang="en-US" i="0" baseline="0" dirty="0"/>
            <a:t> has been prepared, which defines the following procedures:</a:t>
          </a:r>
          <a:endParaRPr lang="en-US" dirty="0"/>
        </a:p>
      </dgm:t>
    </dgm:pt>
    <dgm:pt modelId="{3D09FDF1-4249-4E94-AFD5-BC95B98AC6F4}" type="parTrans" cxnId="{6BDBF152-0DB5-467D-8F2F-E28383306FED}">
      <dgm:prSet/>
      <dgm:spPr/>
      <dgm:t>
        <a:bodyPr/>
        <a:lstStyle/>
        <a:p>
          <a:endParaRPr lang="en-US"/>
        </a:p>
      </dgm:t>
    </dgm:pt>
    <dgm:pt modelId="{7231DA3A-299D-4505-91A0-902BC57F6648}" type="sibTrans" cxnId="{6BDBF152-0DB5-467D-8F2F-E28383306FED}">
      <dgm:prSet/>
      <dgm:spPr/>
      <dgm:t>
        <a:bodyPr/>
        <a:lstStyle/>
        <a:p>
          <a:endParaRPr lang="en-US"/>
        </a:p>
      </dgm:t>
    </dgm:pt>
    <dgm:pt modelId="{F9C62CE9-1352-4667-8F2B-BDA6353CFFEC}">
      <dgm:prSet/>
      <dgm:spPr/>
      <dgm:t>
        <a:bodyPr/>
        <a:lstStyle/>
        <a:p>
          <a:r>
            <a:rPr lang="en-US" i="0" baseline="0" dirty="0"/>
            <a:t>documentation of </a:t>
          </a:r>
          <a:r>
            <a:rPr lang="az-Latn-AZ" i="0" baseline="0" dirty="0"/>
            <a:t>the data</a:t>
          </a:r>
          <a:endParaRPr lang="en-US" dirty="0"/>
        </a:p>
      </dgm:t>
    </dgm:pt>
    <dgm:pt modelId="{7810CCCE-653B-4FD4-A17C-A9F9BD3BCA81}" type="parTrans" cxnId="{7C8BCC36-BA6F-4610-B46C-FAC12FEE8B5A}">
      <dgm:prSet/>
      <dgm:spPr/>
      <dgm:t>
        <a:bodyPr/>
        <a:lstStyle/>
        <a:p>
          <a:endParaRPr lang="en-US"/>
        </a:p>
      </dgm:t>
    </dgm:pt>
    <dgm:pt modelId="{E9CE04A4-20F5-40DD-8B13-88212E7C9B06}" type="sibTrans" cxnId="{7C8BCC36-BA6F-4610-B46C-FAC12FEE8B5A}">
      <dgm:prSet/>
      <dgm:spPr/>
      <dgm:t>
        <a:bodyPr/>
        <a:lstStyle/>
        <a:p>
          <a:endParaRPr lang="en-US"/>
        </a:p>
      </dgm:t>
    </dgm:pt>
    <dgm:pt modelId="{60C85511-068C-4DC8-BDE8-98E5A87BA697}">
      <dgm:prSet/>
      <dgm:spPr/>
      <dgm:t>
        <a:bodyPr/>
        <a:lstStyle/>
        <a:p>
          <a:r>
            <a:rPr lang="en-US" i="0" baseline="0" dirty="0"/>
            <a:t>internal audits</a:t>
          </a:r>
          <a:endParaRPr lang="en-US" dirty="0"/>
        </a:p>
      </dgm:t>
    </dgm:pt>
    <dgm:pt modelId="{2E466A06-320E-4488-909D-797E0D45E461}" type="parTrans" cxnId="{92BE1A24-506B-4AA6-8FEB-0E8CEF1465D5}">
      <dgm:prSet/>
      <dgm:spPr/>
      <dgm:t>
        <a:bodyPr/>
        <a:lstStyle/>
        <a:p>
          <a:endParaRPr lang="en-US"/>
        </a:p>
      </dgm:t>
    </dgm:pt>
    <dgm:pt modelId="{59ADCB86-FD2E-4901-9AA6-8F75B00DB8AE}" type="sibTrans" cxnId="{92BE1A24-506B-4AA6-8FEB-0E8CEF1465D5}">
      <dgm:prSet/>
      <dgm:spPr/>
      <dgm:t>
        <a:bodyPr/>
        <a:lstStyle/>
        <a:p>
          <a:endParaRPr lang="en-US"/>
        </a:p>
      </dgm:t>
    </dgm:pt>
    <dgm:pt modelId="{4374A9CE-87A5-4978-8C60-01B6DC67428B}">
      <dgm:prSet/>
      <dgm:spPr/>
      <dgm:t>
        <a:bodyPr/>
        <a:lstStyle/>
        <a:p>
          <a:r>
            <a:rPr lang="en-US" i="0" baseline="0" dirty="0"/>
            <a:t>management of non-conformities and corrective actions</a:t>
          </a:r>
          <a:endParaRPr lang="en-US" dirty="0"/>
        </a:p>
      </dgm:t>
    </dgm:pt>
    <dgm:pt modelId="{57CD50A7-53CB-4478-8B4E-9500BF96B863}" type="parTrans" cxnId="{56CA63B2-3B4D-412D-AB0A-37C67EAD07C9}">
      <dgm:prSet/>
      <dgm:spPr/>
      <dgm:t>
        <a:bodyPr/>
        <a:lstStyle/>
        <a:p>
          <a:endParaRPr lang="en-US"/>
        </a:p>
      </dgm:t>
    </dgm:pt>
    <dgm:pt modelId="{24C2854B-19ED-4A15-8842-0472B9EBAC75}" type="sibTrans" cxnId="{56CA63B2-3B4D-412D-AB0A-37C67EAD07C9}">
      <dgm:prSet/>
      <dgm:spPr/>
      <dgm:t>
        <a:bodyPr/>
        <a:lstStyle/>
        <a:p>
          <a:endParaRPr lang="en-US"/>
        </a:p>
      </dgm:t>
    </dgm:pt>
    <dgm:pt modelId="{20BD2072-313C-4CFD-966A-8686112C0262}">
      <dgm:prSet/>
      <dgm:spPr/>
      <dgm:t>
        <a:bodyPr/>
        <a:lstStyle/>
        <a:p>
          <a:r>
            <a:rPr lang="en-US" i="0" baseline="0" dirty="0"/>
            <a:t>management review</a:t>
          </a:r>
          <a:endParaRPr lang="en-US" dirty="0"/>
        </a:p>
      </dgm:t>
    </dgm:pt>
    <dgm:pt modelId="{C1790A64-1EFA-47F0-A029-32CB599BA471}" type="parTrans" cxnId="{245D3E9B-E058-4AE8-AD0C-FA2121FFD9DE}">
      <dgm:prSet/>
      <dgm:spPr/>
      <dgm:t>
        <a:bodyPr/>
        <a:lstStyle/>
        <a:p>
          <a:endParaRPr lang="en-US"/>
        </a:p>
      </dgm:t>
    </dgm:pt>
    <dgm:pt modelId="{6C7F7E56-EAE6-4823-ADF1-C6BBFC30C4F9}" type="sibTrans" cxnId="{245D3E9B-E058-4AE8-AD0C-FA2121FFD9DE}">
      <dgm:prSet/>
      <dgm:spPr/>
      <dgm:t>
        <a:bodyPr/>
        <a:lstStyle/>
        <a:p>
          <a:endParaRPr lang="en-US"/>
        </a:p>
      </dgm:t>
    </dgm:pt>
    <dgm:pt modelId="{EF3EC8A4-3A35-4A3C-A699-3215ED536E7A}">
      <dgm:prSet/>
      <dgm:spPr/>
      <dgm:t>
        <a:bodyPr/>
        <a:lstStyle/>
        <a:p>
          <a:r>
            <a:rPr lang="en-US" i="0" baseline="0" dirty="0"/>
            <a:t>user feedback management</a:t>
          </a:r>
          <a:endParaRPr lang="en-US" dirty="0"/>
        </a:p>
      </dgm:t>
    </dgm:pt>
    <dgm:pt modelId="{991E5D21-4EC3-4AC6-8716-F83F44541430}" type="parTrans" cxnId="{7FCFAD63-3674-4C30-96A3-8F8507F849A3}">
      <dgm:prSet/>
      <dgm:spPr/>
      <dgm:t>
        <a:bodyPr/>
        <a:lstStyle/>
        <a:p>
          <a:endParaRPr lang="en-US"/>
        </a:p>
      </dgm:t>
    </dgm:pt>
    <dgm:pt modelId="{0C80E566-AD8E-4137-BB58-DD900E7BB67F}" type="sibTrans" cxnId="{7FCFAD63-3674-4C30-96A3-8F8507F849A3}">
      <dgm:prSet/>
      <dgm:spPr/>
      <dgm:t>
        <a:bodyPr/>
        <a:lstStyle/>
        <a:p>
          <a:endParaRPr lang="en-US"/>
        </a:p>
      </dgm:t>
    </dgm:pt>
    <dgm:pt modelId="{AE0F198C-EB4E-4ACB-B209-AB8D3D361653}">
      <dgm:prSet/>
      <dgm:spPr/>
      <dgm:t>
        <a:bodyPr/>
        <a:lstStyle/>
        <a:p>
          <a:r>
            <a:rPr lang="en-US" i="0" baseline="0" dirty="0"/>
            <a:t>The “Rules for Correcting Errors Found in Published Official Statistical Data”, “Rules for Classifying and Eliminating Errors Found in Published Data”, “Standards and Recommendations for Quality Reports” have been developed and approved.</a:t>
          </a:r>
          <a:endParaRPr lang="en-US" b="1" dirty="0">
            <a:latin typeface="+mn-lt"/>
          </a:endParaRPr>
        </a:p>
      </dgm:t>
    </dgm:pt>
    <dgm:pt modelId="{100C4AFF-48A1-4C6A-8175-E04D885235DD}" type="parTrans" cxnId="{6E5B78B2-AF8A-4C07-83D8-70B2DA8DCDA5}">
      <dgm:prSet/>
      <dgm:spPr/>
      <dgm:t>
        <a:bodyPr/>
        <a:lstStyle/>
        <a:p>
          <a:endParaRPr lang="en-US"/>
        </a:p>
      </dgm:t>
    </dgm:pt>
    <dgm:pt modelId="{184F8045-8AFE-43BC-9C37-7C22D6183A2D}" type="sibTrans" cxnId="{6E5B78B2-AF8A-4C07-83D8-70B2DA8DCDA5}">
      <dgm:prSet/>
      <dgm:spPr/>
      <dgm:t>
        <a:bodyPr/>
        <a:lstStyle/>
        <a:p>
          <a:endParaRPr lang="en-US"/>
        </a:p>
      </dgm:t>
    </dgm:pt>
    <dgm:pt modelId="{A2A084A7-DB10-4B3D-A72D-12F58BF13C85}" type="pres">
      <dgm:prSet presAssocID="{6E824BFB-DCBC-4F38-8FAB-4552DFED47D1}" presName="linear" presStyleCnt="0">
        <dgm:presLayoutVars>
          <dgm:dir/>
          <dgm:resizeHandles val="exact"/>
        </dgm:presLayoutVars>
      </dgm:prSet>
      <dgm:spPr/>
      <dgm:t>
        <a:bodyPr/>
        <a:lstStyle/>
        <a:p>
          <a:endParaRPr lang="ru-RU"/>
        </a:p>
      </dgm:t>
    </dgm:pt>
    <dgm:pt modelId="{9DBD1DF5-6F77-4E36-8F30-AE2B18A4324A}" type="pres">
      <dgm:prSet presAssocID="{B4E4E5D6-D77A-4D55-8606-BBCF41A9D523}" presName="comp" presStyleCnt="0"/>
      <dgm:spPr/>
    </dgm:pt>
    <dgm:pt modelId="{9CD2B7A0-1C70-4858-AAED-5339FF837108}" type="pres">
      <dgm:prSet presAssocID="{B4E4E5D6-D77A-4D55-8606-BBCF41A9D523}" presName="box" presStyleLbl="node1" presStyleIdx="0" presStyleCnt="2"/>
      <dgm:spPr/>
      <dgm:t>
        <a:bodyPr/>
        <a:lstStyle/>
        <a:p>
          <a:endParaRPr lang="ru-RU"/>
        </a:p>
      </dgm:t>
    </dgm:pt>
    <dgm:pt modelId="{3DFF1900-668B-4629-A278-058FC820BCAB}" type="pres">
      <dgm:prSet presAssocID="{B4E4E5D6-D77A-4D55-8606-BBCF41A9D523}" presName="img" presStyleLbl="fgImgPlace1" presStyleIdx="0" presStyleCnt="2"/>
      <dgm:spPr>
        <a:blipFill>
          <a:blip xmlns:r="http://schemas.openxmlformats.org/officeDocument/2006/relationships" r:embed="rId1"/>
          <a:srcRect/>
          <a:stretch>
            <a:fillRect l="-8000" r="-8000"/>
          </a:stretch>
        </a:blipFill>
      </dgm:spPr>
    </dgm:pt>
    <dgm:pt modelId="{B29A8479-961C-46BD-BFED-AC37B34E1E95}" type="pres">
      <dgm:prSet presAssocID="{B4E4E5D6-D77A-4D55-8606-BBCF41A9D523}" presName="text" presStyleLbl="node1" presStyleIdx="0" presStyleCnt="2">
        <dgm:presLayoutVars>
          <dgm:bulletEnabled val="1"/>
        </dgm:presLayoutVars>
      </dgm:prSet>
      <dgm:spPr/>
      <dgm:t>
        <a:bodyPr/>
        <a:lstStyle/>
        <a:p>
          <a:endParaRPr lang="ru-RU"/>
        </a:p>
      </dgm:t>
    </dgm:pt>
    <dgm:pt modelId="{2672EC04-5679-4BF4-8C19-C3C3816915EC}" type="pres">
      <dgm:prSet presAssocID="{7231DA3A-299D-4505-91A0-902BC57F6648}" presName="spacer" presStyleCnt="0"/>
      <dgm:spPr/>
    </dgm:pt>
    <dgm:pt modelId="{F0A760D6-4084-40EF-9611-03D0F29D61B3}" type="pres">
      <dgm:prSet presAssocID="{AE0F198C-EB4E-4ACB-B209-AB8D3D361653}" presName="comp" presStyleCnt="0"/>
      <dgm:spPr/>
    </dgm:pt>
    <dgm:pt modelId="{4FE21B08-A1D6-4478-8219-7E7E55766103}" type="pres">
      <dgm:prSet presAssocID="{AE0F198C-EB4E-4ACB-B209-AB8D3D361653}" presName="box" presStyleLbl="node1" presStyleIdx="1" presStyleCnt="2"/>
      <dgm:spPr/>
      <dgm:t>
        <a:bodyPr/>
        <a:lstStyle/>
        <a:p>
          <a:endParaRPr lang="ru-RU"/>
        </a:p>
      </dgm:t>
    </dgm:pt>
    <dgm:pt modelId="{549BF9E4-B049-4946-9D7E-5714A2906FAA}" type="pres">
      <dgm:prSet presAssocID="{AE0F198C-EB4E-4ACB-B209-AB8D3D361653}" presName="img" presStyleLbl="fgImgPlace1" presStyleIdx="1" presStyleCnt="2"/>
      <dgm:spPr>
        <a:blipFill>
          <a:blip xmlns:r="http://schemas.openxmlformats.org/officeDocument/2006/relationships" r:embed="rId2"/>
          <a:srcRect/>
          <a:stretch>
            <a:fillRect l="-8000" r="-8000"/>
          </a:stretch>
        </a:blipFill>
      </dgm:spPr>
    </dgm:pt>
    <dgm:pt modelId="{D544E482-2E4D-4197-9660-69E060A1A617}" type="pres">
      <dgm:prSet presAssocID="{AE0F198C-EB4E-4ACB-B209-AB8D3D361653}" presName="text" presStyleLbl="node1" presStyleIdx="1" presStyleCnt="2">
        <dgm:presLayoutVars>
          <dgm:bulletEnabled val="1"/>
        </dgm:presLayoutVars>
      </dgm:prSet>
      <dgm:spPr/>
      <dgm:t>
        <a:bodyPr/>
        <a:lstStyle/>
        <a:p>
          <a:endParaRPr lang="ru-RU"/>
        </a:p>
      </dgm:t>
    </dgm:pt>
  </dgm:ptLst>
  <dgm:cxnLst>
    <dgm:cxn modelId="{92BE1A24-506B-4AA6-8FEB-0E8CEF1465D5}" srcId="{B4E4E5D6-D77A-4D55-8606-BBCF41A9D523}" destId="{60C85511-068C-4DC8-BDE8-98E5A87BA697}" srcOrd="1" destOrd="0" parTransId="{2E466A06-320E-4488-909D-797E0D45E461}" sibTransId="{59ADCB86-FD2E-4901-9AA6-8F75B00DB8AE}"/>
    <dgm:cxn modelId="{6BDBF152-0DB5-467D-8F2F-E28383306FED}" srcId="{6E824BFB-DCBC-4F38-8FAB-4552DFED47D1}" destId="{B4E4E5D6-D77A-4D55-8606-BBCF41A9D523}" srcOrd="0" destOrd="0" parTransId="{3D09FDF1-4249-4E94-AFD5-BC95B98AC6F4}" sibTransId="{7231DA3A-299D-4505-91A0-902BC57F6648}"/>
    <dgm:cxn modelId="{56CA63B2-3B4D-412D-AB0A-37C67EAD07C9}" srcId="{B4E4E5D6-D77A-4D55-8606-BBCF41A9D523}" destId="{4374A9CE-87A5-4978-8C60-01B6DC67428B}" srcOrd="2" destOrd="0" parTransId="{57CD50A7-53CB-4478-8B4E-9500BF96B863}" sibTransId="{24C2854B-19ED-4A15-8842-0472B9EBAC75}"/>
    <dgm:cxn modelId="{4D74A396-6F09-4685-B87D-F7787ED980C8}" type="presOf" srcId="{20BD2072-313C-4CFD-966A-8686112C0262}" destId="{B29A8479-961C-46BD-BFED-AC37B34E1E95}" srcOrd="1" destOrd="4" presId="urn:microsoft.com/office/officeart/2005/8/layout/vList4"/>
    <dgm:cxn modelId="{B0E0D102-F770-46BC-B5EC-AD736989C06F}" type="presOf" srcId="{4374A9CE-87A5-4978-8C60-01B6DC67428B}" destId="{B29A8479-961C-46BD-BFED-AC37B34E1E95}" srcOrd="1" destOrd="3" presId="urn:microsoft.com/office/officeart/2005/8/layout/vList4"/>
    <dgm:cxn modelId="{367F7BEA-4696-4148-B15A-2DB845D17921}" type="presOf" srcId="{60C85511-068C-4DC8-BDE8-98E5A87BA697}" destId="{9CD2B7A0-1C70-4858-AAED-5339FF837108}" srcOrd="0" destOrd="2" presId="urn:microsoft.com/office/officeart/2005/8/layout/vList4"/>
    <dgm:cxn modelId="{654560BB-6470-4764-B7B5-1F86D7B25DE0}" type="presOf" srcId="{AE0F198C-EB4E-4ACB-B209-AB8D3D361653}" destId="{4FE21B08-A1D6-4478-8219-7E7E55766103}" srcOrd="0" destOrd="0" presId="urn:microsoft.com/office/officeart/2005/8/layout/vList4"/>
    <dgm:cxn modelId="{C1E413B2-8F72-42F8-9459-F4428FAF575B}" type="presOf" srcId="{EF3EC8A4-3A35-4A3C-A699-3215ED536E7A}" destId="{9CD2B7A0-1C70-4858-AAED-5339FF837108}" srcOrd="0" destOrd="5" presId="urn:microsoft.com/office/officeart/2005/8/layout/vList4"/>
    <dgm:cxn modelId="{6E5B78B2-AF8A-4C07-83D8-70B2DA8DCDA5}" srcId="{6E824BFB-DCBC-4F38-8FAB-4552DFED47D1}" destId="{AE0F198C-EB4E-4ACB-B209-AB8D3D361653}" srcOrd="1" destOrd="0" parTransId="{100C4AFF-48A1-4C6A-8175-E04D885235DD}" sibTransId="{184F8045-8AFE-43BC-9C37-7C22D6183A2D}"/>
    <dgm:cxn modelId="{9903BAE9-CFD6-470C-997C-2E15569C8FDF}" type="presOf" srcId="{4374A9CE-87A5-4978-8C60-01B6DC67428B}" destId="{9CD2B7A0-1C70-4858-AAED-5339FF837108}" srcOrd="0" destOrd="3" presId="urn:microsoft.com/office/officeart/2005/8/layout/vList4"/>
    <dgm:cxn modelId="{7C8BCC36-BA6F-4610-B46C-FAC12FEE8B5A}" srcId="{B4E4E5D6-D77A-4D55-8606-BBCF41A9D523}" destId="{F9C62CE9-1352-4667-8F2B-BDA6353CFFEC}" srcOrd="0" destOrd="0" parTransId="{7810CCCE-653B-4FD4-A17C-A9F9BD3BCA81}" sibTransId="{E9CE04A4-20F5-40DD-8B13-88212E7C9B06}"/>
    <dgm:cxn modelId="{245D3E9B-E058-4AE8-AD0C-FA2121FFD9DE}" srcId="{B4E4E5D6-D77A-4D55-8606-BBCF41A9D523}" destId="{20BD2072-313C-4CFD-966A-8686112C0262}" srcOrd="3" destOrd="0" parTransId="{C1790A64-1EFA-47F0-A029-32CB599BA471}" sibTransId="{6C7F7E56-EAE6-4823-ADF1-C6BBFC30C4F9}"/>
    <dgm:cxn modelId="{8CBCC5E8-C4A0-4E4E-8526-6E150E3EF7DD}" type="presOf" srcId="{6E824BFB-DCBC-4F38-8FAB-4552DFED47D1}" destId="{A2A084A7-DB10-4B3D-A72D-12F58BF13C85}" srcOrd="0" destOrd="0" presId="urn:microsoft.com/office/officeart/2005/8/layout/vList4"/>
    <dgm:cxn modelId="{95873AC3-BBCC-4ED4-8754-A32B974183B7}" type="presOf" srcId="{B4E4E5D6-D77A-4D55-8606-BBCF41A9D523}" destId="{9CD2B7A0-1C70-4858-AAED-5339FF837108}" srcOrd="0" destOrd="0" presId="urn:microsoft.com/office/officeart/2005/8/layout/vList4"/>
    <dgm:cxn modelId="{A84D129C-71F1-468E-8B06-855C678E30DE}" type="presOf" srcId="{F9C62CE9-1352-4667-8F2B-BDA6353CFFEC}" destId="{9CD2B7A0-1C70-4858-AAED-5339FF837108}" srcOrd="0" destOrd="1" presId="urn:microsoft.com/office/officeart/2005/8/layout/vList4"/>
    <dgm:cxn modelId="{66742419-BDF9-4FC5-AC4D-20ABD1621A1D}" type="presOf" srcId="{20BD2072-313C-4CFD-966A-8686112C0262}" destId="{9CD2B7A0-1C70-4858-AAED-5339FF837108}" srcOrd="0" destOrd="4" presId="urn:microsoft.com/office/officeart/2005/8/layout/vList4"/>
    <dgm:cxn modelId="{3C754157-3770-4EAB-9470-C358717687FE}" type="presOf" srcId="{AE0F198C-EB4E-4ACB-B209-AB8D3D361653}" destId="{D544E482-2E4D-4197-9660-69E060A1A617}" srcOrd="1" destOrd="0" presId="urn:microsoft.com/office/officeart/2005/8/layout/vList4"/>
    <dgm:cxn modelId="{BAEA8F36-7A7F-431F-93A1-C3BB7A2C66D4}" type="presOf" srcId="{EF3EC8A4-3A35-4A3C-A699-3215ED536E7A}" destId="{B29A8479-961C-46BD-BFED-AC37B34E1E95}" srcOrd="1" destOrd="5" presId="urn:microsoft.com/office/officeart/2005/8/layout/vList4"/>
    <dgm:cxn modelId="{C3CA089C-1965-406F-BCBC-25968489C27F}" type="presOf" srcId="{60C85511-068C-4DC8-BDE8-98E5A87BA697}" destId="{B29A8479-961C-46BD-BFED-AC37B34E1E95}" srcOrd="1" destOrd="2" presId="urn:microsoft.com/office/officeart/2005/8/layout/vList4"/>
    <dgm:cxn modelId="{4924D989-793C-4C0C-965E-CE4E3AA20554}" type="presOf" srcId="{F9C62CE9-1352-4667-8F2B-BDA6353CFFEC}" destId="{B29A8479-961C-46BD-BFED-AC37B34E1E95}" srcOrd="1" destOrd="1" presId="urn:microsoft.com/office/officeart/2005/8/layout/vList4"/>
    <dgm:cxn modelId="{7FCFAD63-3674-4C30-96A3-8F8507F849A3}" srcId="{B4E4E5D6-D77A-4D55-8606-BBCF41A9D523}" destId="{EF3EC8A4-3A35-4A3C-A699-3215ED536E7A}" srcOrd="4" destOrd="0" parTransId="{991E5D21-4EC3-4AC6-8716-F83F44541430}" sibTransId="{0C80E566-AD8E-4137-BB58-DD900E7BB67F}"/>
    <dgm:cxn modelId="{876A8FFC-6926-4139-9709-751EB0B3D534}" type="presOf" srcId="{B4E4E5D6-D77A-4D55-8606-BBCF41A9D523}" destId="{B29A8479-961C-46BD-BFED-AC37B34E1E95}" srcOrd="1" destOrd="0" presId="urn:microsoft.com/office/officeart/2005/8/layout/vList4"/>
    <dgm:cxn modelId="{BC13FE53-6875-485A-ABAE-9F174B49C5CE}" type="presParOf" srcId="{A2A084A7-DB10-4B3D-A72D-12F58BF13C85}" destId="{9DBD1DF5-6F77-4E36-8F30-AE2B18A4324A}" srcOrd="0" destOrd="0" presId="urn:microsoft.com/office/officeart/2005/8/layout/vList4"/>
    <dgm:cxn modelId="{52F5F7C3-2505-4A3D-ABAE-2919121D54E8}" type="presParOf" srcId="{9DBD1DF5-6F77-4E36-8F30-AE2B18A4324A}" destId="{9CD2B7A0-1C70-4858-AAED-5339FF837108}" srcOrd="0" destOrd="0" presId="urn:microsoft.com/office/officeart/2005/8/layout/vList4"/>
    <dgm:cxn modelId="{BD066315-5449-4E0B-AF22-477851E48118}" type="presParOf" srcId="{9DBD1DF5-6F77-4E36-8F30-AE2B18A4324A}" destId="{3DFF1900-668B-4629-A278-058FC820BCAB}" srcOrd="1" destOrd="0" presId="urn:microsoft.com/office/officeart/2005/8/layout/vList4"/>
    <dgm:cxn modelId="{56F6AE40-92D6-4CED-AED2-A93B750645C7}" type="presParOf" srcId="{9DBD1DF5-6F77-4E36-8F30-AE2B18A4324A}" destId="{B29A8479-961C-46BD-BFED-AC37B34E1E95}" srcOrd="2" destOrd="0" presId="urn:microsoft.com/office/officeart/2005/8/layout/vList4"/>
    <dgm:cxn modelId="{8A2EA27B-417F-4473-B2DD-9E40ED179ECD}" type="presParOf" srcId="{A2A084A7-DB10-4B3D-A72D-12F58BF13C85}" destId="{2672EC04-5679-4BF4-8C19-C3C3816915EC}" srcOrd="1" destOrd="0" presId="urn:microsoft.com/office/officeart/2005/8/layout/vList4"/>
    <dgm:cxn modelId="{312D1386-B733-4932-9F78-665C77408C58}" type="presParOf" srcId="{A2A084A7-DB10-4B3D-A72D-12F58BF13C85}" destId="{F0A760D6-4084-40EF-9611-03D0F29D61B3}" srcOrd="2" destOrd="0" presId="urn:microsoft.com/office/officeart/2005/8/layout/vList4"/>
    <dgm:cxn modelId="{FF21D0A9-5804-4925-9B0D-4D68C9FB0489}" type="presParOf" srcId="{F0A760D6-4084-40EF-9611-03D0F29D61B3}" destId="{4FE21B08-A1D6-4478-8219-7E7E55766103}" srcOrd="0" destOrd="0" presId="urn:microsoft.com/office/officeart/2005/8/layout/vList4"/>
    <dgm:cxn modelId="{7D58A0F6-3F52-4832-96C6-997C2310CF7D}" type="presParOf" srcId="{F0A760D6-4084-40EF-9611-03D0F29D61B3}" destId="{549BF9E4-B049-4946-9D7E-5714A2906FAA}" srcOrd="1" destOrd="0" presId="urn:microsoft.com/office/officeart/2005/8/layout/vList4"/>
    <dgm:cxn modelId="{8E1E39B6-124F-46ED-8B2B-B0048F4B5698}" type="presParOf" srcId="{F0A760D6-4084-40EF-9611-03D0F29D61B3}" destId="{D544E482-2E4D-4197-9660-69E060A1A617}"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F8E3F90-8C10-4204-ADBE-4F7763C1850E}"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24BD35E6-7E4B-4924-B49A-80EEDA1C721A}">
      <dgm:prSet custT="1"/>
      <dgm:spPr/>
      <dgm:t>
        <a:bodyPr/>
        <a:lstStyle/>
        <a:p>
          <a:r>
            <a:rPr lang="en-US" sz="2000" b="1" i="0" baseline="0" dirty="0">
              <a:latin typeface="Franklin Gothic Book" panose="020B0503020102020204" pitchFamily="34" charset="0"/>
            </a:rPr>
            <a:t>Quality control of primary statistical data through control tables</a:t>
          </a:r>
          <a:endParaRPr lang="en-US" sz="2000" dirty="0">
            <a:latin typeface="Franklin Gothic Book" panose="020B0503020102020204" pitchFamily="34" charset="0"/>
          </a:endParaRPr>
        </a:p>
      </dgm:t>
    </dgm:pt>
    <dgm:pt modelId="{1253FD31-0857-4A98-838B-2A499F41ABE5}" type="parTrans" cxnId="{80DDD13C-8339-4ABE-8638-3F4D409D45A9}">
      <dgm:prSet/>
      <dgm:spPr/>
      <dgm:t>
        <a:bodyPr/>
        <a:lstStyle/>
        <a:p>
          <a:endParaRPr lang="en-US"/>
        </a:p>
      </dgm:t>
    </dgm:pt>
    <dgm:pt modelId="{A0227EBE-71F6-4B4E-B4DA-EF71900F07CA}" type="sibTrans" cxnId="{80DDD13C-8339-4ABE-8638-3F4D409D45A9}">
      <dgm:prSet/>
      <dgm:spPr/>
      <dgm:t>
        <a:bodyPr/>
        <a:lstStyle/>
        <a:p>
          <a:endParaRPr lang="en-US" dirty="0"/>
        </a:p>
      </dgm:t>
    </dgm:pt>
    <dgm:pt modelId="{A7BD0015-6988-4B43-B7C1-226740F3C389}">
      <dgm:prSet custT="1"/>
      <dgm:spPr/>
      <dgm:t>
        <a:bodyPr/>
        <a:lstStyle/>
        <a:p>
          <a:r>
            <a:rPr lang="en-US" sz="2000" b="1" i="0" baseline="0" dirty="0"/>
            <a:t>Organization of internal audits in the central office and local statistical offices</a:t>
          </a:r>
          <a:endParaRPr lang="en-US" sz="2000" dirty="0"/>
        </a:p>
      </dgm:t>
    </dgm:pt>
    <dgm:pt modelId="{A10ACFD9-0828-4BFA-A158-3CD6B69EF3BE}" type="parTrans" cxnId="{BB7F7FA0-EEFA-49FF-8502-EB666D059F41}">
      <dgm:prSet/>
      <dgm:spPr/>
      <dgm:t>
        <a:bodyPr/>
        <a:lstStyle/>
        <a:p>
          <a:endParaRPr lang="en-US"/>
        </a:p>
      </dgm:t>
    </dgm:pt>
    <dgm:pt modelId="{EA0E62AC-913F-48DA-8AC5-DB775A9EDE04}" type="sibTrans" cxnId="{BB7F7FA0-EEFA-49FF-8502-EB666D059F41}">
      <dgm:prSet/>
      <dgm:spPr/>
      <dgm:t>
        <a:bodyPr/>
        <a:lstStyle/>
        <a:p>
          <a:endParaRPr lang="en-US" dirty="0"/>
        </a:p>
      </dgm:t>
    </dgm:pt>
    <dgm:pt modelId="{555ECE52-48B1-41F4-8A38-DF95A3416C43}">
      <dgm:prSet/>
      <dgm:spPr/>
      <dgm:t>
        <a:bodyPr/>
        <a:lstStyle/>
        <a:p>
          <a:r>
            <a:rPr lang="en-US" b="1" i="0" baseline="0" dirty="0"/>
            <a:t>Use of international assessment tools:</a:t>
          </a:r>
          <a:endParaRPr lang="en-US" dirty="0"/>
        </a:p>
      </dgm:t>
    </dgm:pt>
    <dgm:pt modelId="{FD26669E-8DF4-4417-AB2A-6B65BCF30406}" type="parTrans" cxnId="{BC4EE2C6-5EA0-4807-8AAE-FE0605385712}">
      <dgm:prSet/>
      <dgm:spPr/>
      <dgm:t>
        <a:bodyPr/>
        <a:lstStyle/>
        <a:p>
          <a:endParaRPr lang="en-US"/>
        </a:p>
      </dgm:t>
    </dgm:pt>
    <dgm:pt modelId="{440A1EB9-6019-4111-99F0-7CC0BD490D3F}" type="sibTrans" cxnId="{BC4EE2C6-5EA0-4807-8AAE-FE0605385712}">
      <dgm:prSet/>
      <dgm:spPr/>
      <dgm:t>
        <a:bodyPr/>
        <a:lstStyle/>
        <a:p>
          <a:endParaRPr lang="en-US"/>
        </a:p>
      </dgm:t>
    </dgm:pt>
    <dgm:pt modelId="{C9F97F20-67D0-4F30-929C-E34F27C1C70E}">
      <dgm:prSet/>
      <dgm:spPr/>
      <dgm:t>
        <a:bodyPr/>
        <a:lstStyle/>
        <a:p>
          <a:r>
            <a:rPr lang="en-US" i="0" baseline="0" dirty="0"/>
            <a:t>DESAP — European self-assessment checklist</a:t>
          </a:r>
          <a:endParaRPr lang="en-US" dirty="0"/>
        </a:p>
      </dgm:t>
    </dgm:pt>
    <dgm:pt modelId="{45564071-09F4-45A9-A8A3-F25EDE10D241}" type="parTrans" cxnId="{BC3E9452-2C21-48BC-9656-3E64785D661D}">
      <dgm:prSet/>
      <dgm:spPr/>
      <dgm:t>
        <a:bodyPr/>
        <a:lstStyle/>
        <a:p>
          <a:endParaRPr lang="en-US"/>
        </a:p>
      </dgm:t>
    </dgm:pt>
    <dgm:pt modelId="{89A5D56F-FBD6-45E5-893D-9B2159BDF3FC}" type="sibTrans" cxnId="{BC3E9452-2C21-48BC-9656-3E64785D661D}">
      <dgm:prSet/>
      <dgm:spPr/>
      <dgm:t>
        <a:bodyPr/>
        <a:lstStyle/>
        <a:p>
          <a:endParaRPr lang="en-US"/>
        </a:p>
      </dgm:t>
    </dgm:pt>
    <dgm:pt modelId="{D3BFE5B2-311E-420C-8F16-61B4FFAA71AC}">
      <dgm:prSet/>
      <dgm:spPr/>
      <dgm:t>
        <a:bodyPr/>
        <a:lstStyle/>
        <a:p>
          <a:r>
            <a:rPr lang="en-US" i="0" baseline="0" dirty="0"/>
            <a:t>GSBPM — Generic Statistical Business Process Model</a:t>
          </a:r>
          <a:endParaRPr lang="en-US" dirty="0"/>
        </a:p>
      </dgm:t>
    </dgm:pt>
    <dgm:pt modelId="{9F4B8701-8902-499A-AA29-5AD0C94EAEBB}" type="parTrans" cxnId="{9279CFA2-61B6-4BB0-A828-B4AEEB00BDF5}">
      <dgm:prSet/>
      <dgm:spPr/>
      <dgm:t>
        <a:bodyPr/>
        <a:lstStyle/>
        <a:p>
          <a:endParaRPr lang="en-US"/>
        </a:p>
      </dgm:t>
    </dgm:pt>
    <dgm:pt modelId="{DEE0E54C-A412-4D31-A0DA-1759AB5B3E2B}" type="sibTrans" cxnId="{9279CFA2-61B6-4BB0-A828-B4AEEB00BDF5}">
      <dgm:prSet/>
      <dgm:spPr/>
      <dgm:t>
        <a:bodyPr/>
        <a:lstStyle/>
        <a:p>
          <a:endParaRPr lang="en-US"/>
        </a:p>
      </dgm:t>
    </dgm:pt>
    <dgm:pt modelId="{9ADB84AF-FB1E-47E7-AE93-F15D28A67F14}" type="pres">
      <dgm:prSet presAssocID="{2F8E3F90-8C10-4204-ADBE-4F7763C1850E}" presName="outerComposite" presStyleCnt="0">
        <dgm:presLayoutVars>
          <dgm:chMax val="5"/>
          <dgm:dir/>
          <dgm:resizeHandles val="exact"/>
        </dgm:presLayoutVars>
      </dgm:prSet>
      <dgm:spPr/>
      <dgm:t>
        <a:bodyPr/>
        <a:lstStyle/>
        <a:p>
          <a:endParaRPr lang="ru-RU"/>
        </a:p>
      </dgm:t>
    </dgm:pt>
    <dgm:pt modelId="{DEF6ED88-DD66-4AAD-8442-F7E79B8F54B0}" type="pres">
      <dgm:prSet presAssocID="{2F8E3F90-8C10-4204-ADBE-4F7763C1850E}" presName="dummyMaxCanvas" presStyleCnt="0">
        <dgm:presLayoutVars/>
      </dgm:prSet>
      <dgm:spPr/>
    </dgm:pt>
    <dgm:pt modelId="{4EE1F83A-8E01-4DB8-9819-E0C10F3F5EB2}" type="pres">
      <dgm:prSet presAssocID="{2F8E3F90-8C10-4204-ADBE-4F7763C1850E}" presName="ThreeNodes_1" presStyleLbl="node1" presStyleIdx="0" presStyleCnt="3">
        <dgm:presLayoutVars>
          <dgm:bulletEnabled val="1"/>
        </dgm:presLayoutVars>
      </dgm:prSet>
      <dgm:spPr/>
      <dgm:t>
        <a:bodyPr/>
        <a:lstStyle/>
        <a:p>
          <a:endParaRPr lang="ru-RU"/>
        </a:p>
      </dgm:t>
    </dgm:pt>
    <dgm:pt modelId="{A6D90E3F-549C-4861-9982-13AFE8BA2931}" type="pres">
      <dgm:prSet presAssocID="{2F8E3F90-8C10-4204-ADBE-4F7763C1850E}" presName="ThreeNodes_2" presStyleLbl="node1" presStyleIdx="1" presStyleCnt="3">
        <dgm:presLayoutVars>
          <dgm:bulletEnabled val="1"/>
        </dgm:presLayoutVars>
      </dgm:prSet>
      <dgm:spPr/>
      <dgm:t>
        <a:bodyPr/>
        <a:lstStyle/>
        <a:p>
          <a:endParaRPr lang="ru-RU"/>
        </a:p>
      </dgm:t>
    </dgm:pt>
    <dgm:pt modelId="{E364A959-93D1-4411-BF3F-A783DFCB973F}" type="pres">
      <dgm:prSet presAssocID="{2F8E3F90-8C10-4204-ADBE-4F7763C1850E}" presName="ThreeNodes_3" presStyleLbl="node1" presStyleIdx="2" presStyleCnt="3">
        <dgm:presLayoutVars>
          <dgm:bulletEnabled val="1"/>
        </dgm:presLayoutVars>
      </dgm:prSet>
      <dgm:spPr/>
      <dgm:t>
        <a:bodyPr/>
        <a:lstStyle/>
        <a:p>
          <a:endParaRPr lang="ru-RU"/>
        </a:p>
      </dgm:t>
    </dgm:pt>
    <dgm:pt modelId="{CFB24726-DC26-4C48-938C-29B2F173558D}" type="pres">
      <dgm:prSet presAssocID="{2F8E3F90-8C10-4204-ADBE-4F7763C1850E}" presName="ThreeConn_1-2" presStyleLbl="fgAccFollowNode1" presStyleIdx="0" presStyleCnt="2">
        <dgm:presLayoutVars>
          <dgm:bulletEnabled val="1"/>
        </dgm:presLayoutVars>
      </dgm:prSet>
      <dgm:spPr/>
      <dgm:t>
        <a:bodyPr/>
        <a:lstStyle/>
        <a:p>
          <a:endParaRPr lang="ru-RU"/>
        </a:p>
      </dgm:t>
    </dgm:pt>
    <dgm:pt modelId="{03C586BE-1C36-474E-8DBD-D1081298D3B0}" type="pres">
      <dgm:prSet presAssocID="{2F8E3F90-8C10-4204-ADBE-4F7763C1850E}" presName="ThreeConn_2-3" presStyleLbl="fgAccFollowNode1" presStyleIdx="1" presStyleCnt="2">
        <dgm:presLayoutVars>
          <dgm:bulletEnabled val="1"/>
        </dgm:presLayoutVars>
      </dgm:prSet>
      <dgm:spPr/>
      <dgm:t>
        <a:bodyPr/>
        <a:lstStyle/>
        <a:p>
          <a:endParaRPr lang="ru-RU"/>
        </a:p>
      </dgm:t>
    </dgm:pt>
    <dgm:pt modelId="{B64E9BBC-2D16-4B18-976E-4023B1A856CC}" type="pres">
      <dgm:prSet presAssocID="{2F8E3F90-8C10-4204-ADBE-4F7763C1850E}" presName="ThreeNodes_1_text" presStyleLbl="node1" presStyleIdx="2" presStyleCnt="3">
        <dgm:presLayoutVars>
          <dgm:bulletEnabled val="1"/>
        </dgm:presLayoutVars>
      </dgm:prSet>
      <dgm:spPr/>
      <dgm:t>
        <a:bodyPr/>
        <a:lstStyle/>
        <a:p>
          <a:endParaRPr lang="ru-RU"/>
        </a:p>
      </dgm:t>
    </dgm:pt>
    <dgm:pt modelId="{7C4577C4-C598-438A-B6FC-806FDAA8C3D1}" type="pres">
      <dgm:prSet presAssocID="{2F8E3F90-8C10-4204-ADBE-4F7763C1850E}" presName="ThreeNodes_2_text" presStyleLbl="node1" presStyleIdx="2" presStyleCnt="3">
        <dgm:presLayoutVars>
          <dgm:bulletEnabled val="1"/>
        </dgm:presLayoutVars>
      </dgm:prSet>
      <dgm:spPr/>
      <dgm:t>
        <a:bodyPr/>
        <a:lstStyle/>
        <a:p>
          <a:endParaRPr lang="ru-RU"/>
        </a:p>
      </dgm:t>
    </dgm:pt>
    <dgm:pt modelId="{779A77FF-B91D-4DFE-92A9-8A08F5E89903}" type="pres">
      <dgm:prSet presAssocID="{2F8E3F90-8C10-4204-ADBE-4F7763C1850E}" presName="ThreeNodes_3_text" presStyleLbl="node1" presStyleIdx="2" presStyleCnt="3">
        <dgm:presLayoutVars>
          <dgm:bulletEnabled val="1"/>
        </dgm:presLayoutVars>
      </dgm:prSet>
      <dgm:spPr/>
      <dgm:t>
        <a:bodyPr/>
        <a:lstStyle/>
        <a:p>
          <a:endParaRPr lang="ru-RU"/>
        </a:p>
      </dgm:t>
    </dgm:pt>
  </dgm:ptLst>
  <dgm:cxnLst>
    <dgm:cxn modelId="{B6FF98B9-CF10-4C87-A7F4-06A3CA89BBDC}" type="presOf" srcId="{2F8E3F90-8C10-4204-ADBE-4F7763C1850E}" destId="{9ADB84AF-FB1E-47E7-AE93-F15D28A67F14}" srcOrd="0" destOrd="0" presId="urn:microsoft.com/office/officeart/2005/8/layout/vProcess5"/>
    <dgm:cxn modelId="{816B30E8-83EF-489F-A26B-7DB97AFE2817}" type="presOf" srcId="{C9F97F20-67D0-4F30-929C-E34F27C1C70E}" destId="{E364A959-93D1-4411-BF3F-A783DFCB973F}" srcOrd="0" destOrd="1" presId="urn:microsoft.com/office/officeart/2005/8/layout/vProcess5"/>
    <dgm:cxn modelId="{9279CFA2-61B6-4BB0-A828-B4AEEB00BDF5}" srcId="{555ECE52-48B1-41F4-8A38-DF95A3416C43}" destId="{D3BFE5B2-311E-420C-8F16-61B4FFAA71AC}" srcOrd="1" destOrd="0" parTransId="{9F4B8701-8902-499A-AA29-5AD0C94EAEBB}" sibTransId="{DEE0E54C-A412-4D31-A0DA-1759AB5B3E2B}"/>
    <dgm:cxn modelId="{BC4EE2C6-5EA0-4807-8AAE-FE0605385712}" srcId="{2F8E3F90-8C10-4204-ADBE-4F7763C1850E}" destId="{555ECE52-48B1-41F4-8A38-DF95A3416C43}" srcOrd="2" destOrd="0" parTransId="{FD26669E-8DF4-4417-AB2A-6B65BCF30406}" sibTransId="{440A1EB9-6019-4111-99F0-7CC0BD490D3F}"/>
    <dgm:cxn modelId="{CDC558E3-21FE-4832-A1AB-E0F6A11457E6}" type="presOf" srcId="{A7BD0015-6988-4B43-B7C1-226740F3C389}" destId="{A6D90E3F-549C-4861-9982-13AFE8BA2931}" srcOrd="0" destOrd="0" presId="urn:microsoft.com/office/officeart/2005/8/layout/vProcess5"/>
    <dgm:cxn modelId="{80DDD13C-8339-4ABE-8638-3F4D409D45A9}" srcId="{2F8E3F90-8C10-4204-ADBE-4F7763C1850E}" destId="{24BD35E6-7E4B-4924-B49A-80EEDA1C721A}" srcOrd="0" destOrd="0" parTransId="{1253FD31-0857-4A98-838B-2A499F41ABE5}" sibTransId="{A0227EBE-71F6-4B4E-B4DA-EF71900F07CA}"/>
    <dgm:cxn modelId="{60648866-465E-40C9-B4E8-64947A529841}" type="presOf" srcId="{C9F97F20-67D0-4F30-929C-E34F27C1C70E}" destId="{779A77FF-B91D-4DFE-92A9-8A08F5E89903}" srcOrd="1" destOrd="1" presId="urn:microsoft.com/office/officeart/2005/8/layout/vProcess5"/>
    <dgm:cxn modelId="{B1377BB0-7B5D-41B9-949A-16FB9DACAEE3}" type="presOf" srcId="{24BD35E6-7E4B-4924-B49A-80EEDA1C721A}" destId="{4EE1F83A-8E01-4DB8-9819-E0C10F3F5EB2}" srcOrd="0" destOrd="0" presId="urn:microsoft.com/office/officeart/2005/8/layout/vProcess5"/>
    <dgm:cxn modelId="{63B41BC1-D38D-4B0A-8609-F8BC5C64C6BB}" type="presOf" srcId="{555ECE52-48B1-41F4-8A38-DF95A3416C43}" destId="{E364A959-93D1-4411-BF3F-A783DFCB973F}" srcOrd="0" destOrd="0" presId="urn:microsoft.com/office/officeart/2005/8/layout/vProcess5"/>
    <dgm:cxn modelId="{AE699607-C182-4FF6-903B-D2DD8EBF6D54}" type="presOf" srcId="{555ECE52-48B1-41F4-8A38-DF95A3416C43}" destId="{779A77FF-B91D-4DFE-92A9-8A08F5E89903}" srcOrd="1" destOrd="0" presId="urn:microsoft.com/office/officeart/2005/8/layout/vProcess5"/>
    <dgm:cxn modelId="{20A5E2A2-3B19-422C-B371-252E8BD70FBD}" type="presOf" srcId="{A7BD0015-6988-4B43-B7C1-226740F3C389}" destId="{7C4577C4-C598-438A-B6FC-806FDAA8C3D1}" srcOrd="1" destOrd="0" presId="urn:microsoft.com/office/officeart/2005/8/layout/vProcess5"/>
    <dgm:cxn modelId="{7312528F-B00D-495D-A4D0-C0942C82207D}" type="presOf" srcId="{24BD35E6-7E4B-4924-B49A-80EEDA1C721A}" destId="{B64E9BBC-2D16-4B18-976E-4023B1A856CC}" srcOrd="1" destOrd="0" presId="urn:microsoft.com/office/officeart/2005/8/layout/vProcess5"/>
    <dgm:cxn modelId="{BC3E9452-2C21-48BC-9656-3E64785D661D}" srcId="{555ECE52-48B1-41F4-8A38-DF95A3416C43}" destId="{C9F97F20-67D0-4F30-929C-E34F27C1C70E}" srcOrd="0" destOrd="0" parTransId="{45564071-09F4-45A9-A8A3-F25EDE10D241}" sibTransId="{89A5D56F-FBD6-45E5-893D-9B2159BDF3FC}"/>
    <dgm:cxn modelId="{BB7F7FA0-EEFA-49FF-8502-EB666D059F41}" srcId="{2F8E3F90-8C10-4204-ADBE-4F7763C1850E}" destId="{A7BD0015-6988-4B43-B7C1-226740F3C389}" srcOrd="1" destOrd="0" parTransId="{A10ACFD9-0828-4BFA-A158-3CD6B69EF3BE}" sibTransId="{EA0E62AC-913F-48DA-8AC5-DB775A9EDE04}"/>
    <dgm:cxn modelId="{96AD98CC-045F-4877-A25F-03765CBE3B47}" type="presOf" srcId="{A0227EBE-71F6-4B4E-B4DA-EF71900F07CA}" destId="{CFB24726-DC26-4C48-938C-29B2F173558D}" srcOrd="0" destOrd="0" presId="urn:microsoft.com/office/officeart/2005/8/layout/vProcess5"/>
    <dgm:cxn modelId="{36FB7E95-E7A7-49B3-AC33-9A75095CDA23}" type="presOf" srcId="{D3BFE5B2-311E-420C-8F16-61B4FFAA71AC}" destId="{779A77FF-B91D-4DFE-92A9-8A08F5E89903}" srcOrd="1" destOrd="2" presId="urn:microsoft.com/office/officeart/2005/8/layout/vProcess5"/>
    <dgm:cxn modelId="{88FD6841-3FC5-41B8-8FE7-8E994EB9CB1B}" type="presOf" srcId="{EA0E62AC-913F-48DA-8AC5-DB775A9EDE04}" destId="{03C586BE-1C36-474E-8DBD-D1081298D3B0}" srcOrd="0" destOrd="0" presId="urn:microsoft.com/office/officeart/2005/8/layout/vProcess5"/>
    <dgm:cxn modelId="{C6F0E254-D3D9-4AF3-B75F-6B17185869C6}" type="presOf" srcId="{D3BFE5B2-311E-420C-8F16-61B4FFAA71AC}" destId="{E364A959-93D1-4411-BF3F-A783DFCB973F}" srcOrd="0" destOrd="2" presId="urn:microsoft.com/office/officeart/2005/8/layout/vProcess5"/>
    <dgm:cxn modelId="{290D43FF-1126-4300-AD54-BAAF9EF9EC7D}" type="presParOf" srcId="{9ADB84AF-FB1E-47E7-AE93-F15D28A67F14}" destId="{DEF6ED88-DD66-4AAD-8442-F7E79B8F54B0}" srcOrd="0" destOrd="0" presId="urn:microsoft.com/office/officeart/2005/8/layout/vProcess5"/>
    <dgm:cxn modelId="{BC3024F7-1F80-423D-AEFD-4BF0D58424A7}" type="presParOf" srcId="{9ADB84AF-FB1E-47E7-AE93-F15D28A67F14}" destId="{4EE1F83A-8E01-4DB8-9819-E0C10F3F5EB2}" srcOrd="1" destOrd="0" presId="urn:microsoft.com/office/officeart/2005/8/layout/vProcess5"/>
    <dgm:cxn modelId="{CABBA4B2-40F0-4B9B-9E06-CD70CDE35FC2}" type="presParOf" srcId="{9ADB84AF-FB1E-47E7-AE93-F15D28A67F14}" destId="{A6D90E3F-549C-4861-9982-13AFE8BA2931}" srcOrd="2" destOrd="0" presId="urn:microsoft.com/office/officeart/2005/8/layout/vProcess5"/>
    <dgm:cxn modelId="{CB32B9AD-4E20-4195-8EE7-10954AE262FA}" type="presParOf" srcId="{9ADB84AF-FB1E-47E7-AE93-F15D28A67F14}" destId="{E364A959-93D1-4411-BF3F-A783DFCB973F}" srcOrd="3" destOrd="0" presId="urn:microsoft.com/office/officeart/2005/8/layout/vProcess5"/>
    <dgm:cxn modelId="{331D01BF-D416-43E4-B816-A7BB8E184FBE}" type="presParOf" srcId="{9ADB84AF-FB1E-47E7-AE93-F15D28A67F14}" destId="{CFB24726-DC26-4C48-938C-29B2F173558D}" srcOrd="4" destOrd="0" presId="urn:microsoft.com/office/officeart/2005/8/layout/vProcess5"/>
    <dgm:cxn modelId="{2B1D5272-4941-4BA8-8108-5F2C5CD36CCE}" type="presParOf" srcId="{9ADB84AF-FB1E-47E7-AE93-F15D28A67F14}" destId="{03C586BE-1C36-474E-8DBD-D1081298D3B0}" srcOrd="5" destOrd="0" presId="urn:microsoft.com/office/officeart/2005/8/layout/vProcess5"/>
    <dgm:cxn modelId="{9457D476-D0D1-4E13-9523-F16CB227480B}" type="presParOf" srcId="{9ADB84AF-FB1E-47E7-AE93-F15D28A67F14}" destId="{B64E9BBC-2D16-4B18-976E-4023B1A856CC}" srcOrd="6" destOrd="0" presId="urn:microsoft.com/office/officeart/2005/8/layout/vProcess5"/>
    <dgm:cxn modelId="{DFE82C1E-B7B0-4973-B881-4BD490C4E707}" type="presParOf" srcId="{9ADB84AF-FB1E-47E7-AE93-F15D28A67F14}" destId="{7C4577C4-C598-438A-B6FC-806FDAA8C3D1}" srcOrd="7" destOrd="0" presId="urn:microsoft.com/office/officeart/2005/8/layout/vProcess5"/>
    <dgm:cxn modelId="{DEB6DE98-9D80-4A1C-A332-7ACAC559E8CE}" type="presParOf" srcId="{9ADB84AF-FB1E-47E7-AE93-F15D28A67F14}" destId="{779A77FF-B91D-4DFE-92A9-8A08F5E89903}"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20D976C-BCFE-4537-9A49-12DBF50F375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60625C56-DD7D-4612-8096-7798F82A5943}">
      <dgm:prSet custT="1"/>
      <dgm:spPr/>
      <dgm:t>
        <a:bodyPr/>
        <a:lstStyle/>
        <a:p>
          <a:r>
            <a:rPr lang="en-US" sz="2800" dirty="0"/>
            <a:t>A section called “Metadata” has been created on the website</a:t>
          </a:r>
          <a:r>
            <a:rPr lang="az-Latn-AZ" sz="2800" dirty="0"/>
            <a:t> of the </a:t>
          </a:r>
          <a:r>
            <a:rPr lang="en-US" sz="2800" dirty="0"/>
            <a:t>State Statistic</a:t>
          </a:r>
          <a:r>
            <a:rPr lang="az-Latn-AZ" sz="2800" dirty="0"/>
            <a:t>al</a:t>
          </a:r>
          <a:r>
            <a:rPr lang="en-US" sz="2800" dirty="0"/>
            <a:t> Committee, where the data are published</a:t>
          </a:r>
          <a:r>
            <a:rPr lang="ru-RU" sz="2800" dirty="0"/>
            <a:t>:</a:t>
          </a:r>
          <a:endParaRPr lang="en-US" sz="2800" dirty="0"/>
        </a:p>
      </dgm:t>
    </dgm:pt>
    <dgm:pt modelId="{51DE29E0-8208-4403-A279-9A7915A061A1}" type="parTrans" cxnId="{AB7ACA6E-F1AC-4372-8E69-BE2C4495AB96}">
      <dgm:prSet/>
      <dgm:spPr/>
      <dgm:t>
        <a:bodyPr/>
        <a:lstStyle/>
        <a:p>
          <a:endParaRPr lang="en-US"/>
        </a:p>
      </dgm:t>
    </dgm:pt>
    <dgm:pt modelId="{4CBB408A-4483-481B-A29A-F76983CC3A69}" type="sibTrans" cxnId="{AB7ACA6E-F1AC-4372-8E69-BE2C4495AB96}">
      <dgm:prSet/>
      <dgm:spPr/>
      <dgm:t>
        <a:bodyPr/>
        <a:lstStyle/>
        <a:p>
          <a:endParaRPr lang="en-US"/>
        </a:p>
      </dgm:t>
    </dgm:pt>
    <dgm:pt modelId="{D37D4F48-39A6-4D66-A2F7-29648873B78C}">
      <dgm:prSet/>
      <dgm:spPr/>
      <dgm:t>
        <a:bodyPr/>
        <a:lstStyle/>
        <a:p>
          <a:r>
            <a:rPr lang="en-US" dirty="0"/>
            <a:t>quality reports according to the ESQRS structure</a:t>
          </a:r>
        </a:p>
      </dgm:t>
    </dgm:pt>
    <dgm:pt modelId="{C9212752-8814-4B55-88FF-CC07506A3DCC}" type="parTrans" cxnId="{EB3C7F42-3071-47C8-8D65-310DBB9EC0C1}">
      <dgm:prSet/>
      <dgm:spPr/>
      <dgm:t>
        <a:bodyPr/>
        <a:lstStyle/>
        <a:p>
          <a:endParaRPr lang="en-US"/>
        </a:p>
      </dgm:t>
    </dgm:pt>
    <dgm:pt modelId="{13D9BF4E-CD59-468D-9788-D3A8D702CF6A}" type="sibTrans" cxnId="{EB3C7F42-3071-47C8-8D65-310DBB9EC0C1}">
      <dgm:prSet/>
      <dgm:spPr/>
      <dgm:t>
        <a:bodyPr/>
        <a:lstStyle/>
        <a:p>
          <a:endParaRPr lang="en-US"/>
        </a:p>
      </dgm:t>
    </dgm:pt>
    <dgm:pt modelId="{19D5DDAD-FB36-4EB8-ACA6-07F943938C19}">
      <dgm:prSet/>
      <dgm:spPr/>
      <dgm:t>
        <a:bodyPr/>
        <a:lstStyle/>
        <a:p>
          <a:r>
            <a:rPr lang="en-US" dirty="0"/>
            <a:t>metadata for indicators, surveys and classifications</a:t>
          </a:r>
          <a:r>
            <a:rPr lang="ru-RU" dirty="0"/>
            <a:t/>
          </a:r>
          <a:br>
            <a:rPr lang="ru-RU" dirty="0"/>
          </a:br>
          <a:r>
            <a:rPr lang="ru-RU" dirty="0"/>
            <a:t>🔗 </a:t>
          </a:r>
          <a:r>
            <a:rPr lang="ru-RU" dirty="0">
              <a:hlinkClick xmlns:r="http://schemas.openxmlformats.org/officeDocument/2006/relationships" r:id="rId1"/>
            </a:rPr>
            <a:t>https://www.stat.gov.az/menu/7/?lang=en</a:t>
          </a:r>
          <a:endParaRPr lang="en-US" dirty="0"/>
        </a:p>
      </dgm:t>
    </dgm:pt>
    <dgm:pt modelId="{A2015B5D-7E1A-4276-A4BA-0B6389E46D19}" type="parTrans" cxnId="{A75AC4EE-E0A2-43CA-B5C4-FF7CED275257}">
      <dgm:prSet/>
      <dgm:spPr/>
      <dgm:t>
        <a:bodyPr/>
        <a:lstStyle/>
        <a:p>
          <a:endParaRPr lang="en-US"/>
        </a:p>
      </dgm:t>
    </dgm:pt>
    <dgm:pt modelId="{2C00F393-A147-4456-9F73-0B25F26A8403}" type="sibTrans" cxnId="{A75AC4EE-E0A2-43CA-B5C4-FF7CED275257}">
      <dgm:prSet/>
      <dgm:spPr/>
      <dgm:t>
        <a:bodyPr/>
        <a:lstStyle/>
        <a:p>
          <a:endParaRPr lang="en-US"/>
        </a:p>
      </dgm:t>
    </dgm:pt>
    <dgm:pt modelId="{E78E7674-B7D4-4CBF-82CD-513A760BE179}" type="pres">
      <dgm:prSet presAssocID="{620D976C-BCFE-4537-9A49-12DBF50F375E}" presName="Name0" presStyleCnt="0">
        <dgm:presLayoutVars>
          <dgm:dir/>
          <dgm:animLvl val="lvl"/>
          <dgm:resizeHandles val="exact"/>
        </dgm:presLayoutVars>
      </dgm:prSet>
      <dgm:spPr/>
      <dgm:t>
        <a:bodyPr/>
        <a:lstStyle/>
        <a:p>
          <a:endParaRPr lang="ru-RU"/>
        </a:p>
      </dgm:t>
    </dgm:pt>
    <dgm:pt modelId="{91F6DAFA-EB85-4E82-A35D-FBAE0F8E1533}" type="pres">
      <dgm:prSet presAssocID="{60625C56-DD7D-4612-8096-7798F82A5943}" presName="linNode" presStyleCnt="0"/>
      <dgm:spPr/>
    </dgm:pt>
    <dgm:pt modelId="{76D456B7-9D5E-45BB-8027-2D2B13FD432F}" type="pres">
      <dgm:prSet presAssocID="{60625C56-DD7D-4612-8096-7798F82A5943}" presName="parentText" presStyleLbl="node1" presStyleIdx="0" presStyleCnt="1">
        <dgm:presLayoutVars>
          <dgm:chMax val="1"/>
          <dgm:bulletEnabled val="1"/>
        </dgm:presLayoutVars>
      </dgm:prSet>
      <dgm:spPr/>
      <dgm:t>
        <a:bodyPr/>
        <a:lstStyle/>
        <a:p>
          <a:endParaRPr lang="ru-RU"/>
        </a:p>
      </dgm:t>
    </dgm:pt>
    <dgm:pt modelId="{D8F2C2E1-9164-41A9-B48B-75759178794F}" type="pres">
      <dgm:prSet presAssocID="{60625C56-DD7D-4612-8096-7798F82A5943}" presName="descendantText" presStyleLbl="alignAccFollowNode1" presStyleIdx="0" presStyleCnt="1">
        <dgm:presLayoutVars>
          <dgm:bulletEnabled val="1"/>
        </dgm:presLayoutVars>
      </dgm:prSet>
      <dgm:spPr/>
      <dgm:t>
        <a:bodyPr/>
        <a:lstStyle/>
        <a:p>
          <a:endParaRPr lang="ru-RU"/>
        </a:p>
      </dgm:t>
    </dgm:pt>
  </dgm:ptLst>
  <dgm:cxnLst>
    <dgm:cxn modelId="{DCFC7FEE-F6CB-4D4B-8C47-F1DEDF633624}" type="presOf" srcId="{D37D4F48-39A6-4D66-A2F7-29648873B78C}" destId="{D8F2C2E1-9164-41A9-B48B-75759178794F}" srcOrd="0" destOrd="0" presId="urn:microsoft.com/office/officeart/2005/8/layout/vList5"/>
    <dgm:cxn modelId="{EEA4BF24-DC03-44E3-A764-BD76D53EDE80}" type="presOf" srcId="{620D976C-BCFE-4537-9A49-12DBF50F375E}" destId="{E78E7674-B7D4-4CBF-82CD-513A760BE179}" srcOrd="0" destOrd="0" presId="urn:microsoft.com/office/officeart/2005/8/layout/vList5"/>
    <dgm:cxn modelId="{AB7ACA6E-F1AC-4372-8E69-BE2C4495AB96}" srcId="{620D976C-BCFE-4537-9A49-12DBF50F375E}" destId="{60625C56-DD7D-4612-8096-7798F82A5943}" srcOrd="0" destOrd="0" parTransId="{51DE29E0-8208-4403-A279-9A7915A061A1}" sibTransId="{4CBB408A-4483-481B-A29A-F76983CC3A69}"/>
    <dgm:cxn modelId="{01AFAC9B-64C4-4303-B222-AEC75BDC9B80}" type="presOf" srcId="{19D5DDAD-FB36-4EB8-ACA6-07F943938C19}" destId="{D8F2C2E1-9164-41A9-B48B-75759178794F}" srcOrd="0" destOrd="1" presId="urn:microsoft.com/office/officeart/2005/8/layout/vList5"/>
    <dgm:cxn modelId="{A75AC4EE-E0A2-43CA-B5C4-FF7CED275257}" srcId="{60625C56-DD7D-4612-8096-7798F82A5943}" destId="{19D5DDAD-FB36-4EB8-ACA6-07F943938C19}" srcOrd="1" destOrd="0" parTransId="{A2015B5D-7E1A-4276-A4BA-0B6389E46D19}" sibTransId="{2C00F393-A147-4456-9F73-0B25F26A8403}"/>
    <dgm:cxn modelId="{A5E08FDB-EE36-46F2-B070-FAAC236B43BF}" type="presOf" srcId="{60625C56-DD7D-4612-8096-7798F82A5943}" destId="{76D456B7-9D5E-45BB-8027-2D2B13FD432F}" srcOrd="0" destOrd="0" presId="urn:microsoft.com/office/officeart/2005/8/layout/vList5"/>
    <dgm:cxn modelId="{EB3C7F42-3071-47C8-8D65-310DBB9EC0C1}" srcId="{60625C56-DD7D-4612-8096-7798F82A5943}" destId="{D37D4F48-39A6-4D66-A2F7-29648873B78C}" srcOrd="0" destOrd="0" parTransId="{C9212752-8814-4B55-88FF-CC07506A3DCC}" sibTransId="{13D9BF4E-CD59-468D-9788-D3A8D702CF6A}"/>
    <dgm:cxn modelId="{3158A900-27AD-461D-85CE-992EB0A03B5F}" type="presParOf" srcId="{E78E7674-B7D4-4CBF-82CD-513A760BE179}" destId="{91F6DAFA-EB85-4E82-A35D-FBAE0F8E1533}" srcOrd="0" destOrd="0" presId="urn:microsoft.com/office/officeart/2005/8/layout/vList5"/>
    <dgm:cxn modelId="{0428FD18-36D6-4C58-AB0B-4E9A6EBCE32C}" type="presParOf" srcId="{91F6DAFA-EB85-4E82-A35D-FBAE0F8E1533}" destId="{76D456B7-9D5E-45BB-8027-2D2B13FD432F}" srcOrd="0" destOrd="0" presId="urn:microsoft.com/office/officeart/2005/8/layout/vList5"/>
    <dgm:cxn modelId="{980504B0-559C-4440-87AF-EEF095C7371A}" type="presParOf" srcId="{91F6DAFA-EB85-4E82-A35D-FBAE0F8E1533}" destId="{D8F2C2E1-9164-41A9-B48B-75759178794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2E9F9C8-4A26-41A7-A170-3EEB0A0160B8}"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E14D591E-B93F-4E22-B71A-8E12D97BA253}">
      <dgm:prSet/>
      <dgm:spPr/>
      <dgm:t>
        <a:bodyPr/>
        <a:lstStyle/>
        <a:p>
          <a:r>
            <a:rPr lang="en-US" b="0" i="0" baseline="0" dirty="0"/>
            <a:t>Online quality control of reporting data has been implemented</a:t>
          </a:r>
          <a:endParaRPr lang="en-US" dirty="0"/>
        </a:p>
      </dgm:t>
    </dgm:pt>
    <dgm:pt modelId="{0C3BAB42-1D06-4A2E-A028-B5E04A7C1F3A}" type="parTrans" cxnId="{E1C2D2B6-43F8-4166-8E7C-1BAB6FD95E6E}">
      <dgm:prSet/>
      <dgm:spPr/>
      <dgm:t>
        <a:bodyPr/>
        <a:lstStyle/>
        <a:p>
          <a:endParaRPr lang="en-US"/>
        </a:p>
      </dgm:t>
    </dgm:pt>
    <dgm:pt modelId="{7EDAFDE3-E2D2-4F69-AF07-877E427A1BED}" type="sibTrans" cxnId="{E1C2D2B6-43F8-4166-8E7C-1BAB6FD95E6E}">
      <dgm:prSet/>
      <dgm:spPr/>
      <dgm:t>
        <a:bodyPr/>
        <a:lstStyle/>
        <a:p>
          <a:endParaRPr lang="en-US" dirty="0"/>
        </a:p>
      </dgm:t>
    </dgm:pt>
    <dgm:pt modelId="{ACA8205C-921F-4AD3-BA7B-1969D8A2E43D}">
      <dgm:prSet/>
      <dgm:spPr/>
      <dgm:t>
        <a:bodyPr/>
        <a:lstStyle/>
        <a:p>
          <a:r>
            <a:rPr lang="en-US" b="0" i="0" baseline="0" dirty="0"/>
            <a:t>Typical discrepancies are identified:</a:t>
          </a:r>
          <a:endParaRPr lang="en-US" dirty="0"/>
        </a:p>
      </dgm:t>
    </dgm:pt>
    <dgm:pt modelId="{31B039C5-F19D-4B53-B446-345D62252B9F}" type="parTrans" cxnId="{E0518A16-B0D3-42E2-8D48-58288A7C9215}">
      <dgm:prSet/>
      <dgm:spPr/>
      <dgm:t>
        <a:bodyPr/>
        <a:lstStyle/>
        <a:p>
          <a:endParaRPr lang="en-US"/>
        </a:p>
      </dgm:t>
    </dgm:pt>
    <dgm:pt modelId="{4807146D-A870-42E6-AE0C-90FABB8D1118}" type="sibTrans" cxnId="{E0518A16-B0D3-42E2-8D48-58288A7C9215}">
      <dgm:prSet/>
      <dgm:spPr/>
      <dgm:t>
        <a:bodyPr/>
        <a:lstStyle/>
        <a:p>
          <a:endParaRPr lang="en-US"/>
        </a:p>
      </dgm:t>
    </dgm:pt>
    <dgm:pt modelId="{C09AEE60-03B9-4E72-BD5D-5F70B1467F9D}">
      <dgm:prSet/>
      <dgm:spPr/>
      <dgm:t>
        <a:bodyPr/>
        <a:lstStyle/>
        <a:p>
          <a:r>
            <a:rPr lang="en-US" b="0" i="0" baseline="0" dirty="0">
              <a:latin typeface="+mn-lt"/>
            </a:rPr>
            <a:t>errors in units of measurement</a:t>
          </a:r>
          <a:endParaRPr lang="en-US" dirty="0">
            <a:latin typeface="+mn-lt"/>
          </a:endParaRPr>
        </a:p>
      </dgm:t>
    </dgm:pt>
    <dgm:pt modelId="{6EDDDAEC-F95E-4BE9-876B-8BCA77090EB5}" type="parTrans" cxnId="{964B23DA-C75E-465F-83EF-867AC29F28DC}">
      <dgm:prSet/>
      <dgm:spPr/>
      <dgm:t>
        <a:bodyPr/>
        <a:lstStyle/>
        <a:p>
          <a:endParaRPr lang="en-US"/>
        </a:p>
      </dgm:t>
    </dgm:pt>
    <dgm:pt modelId="{C1330E7F-9F45-47C7-9ADA-1C4DC602155D}" type="sibTrans" cxnId="{964B23DA-C75E-465F-83EF-867AC29F28DC}">
      <dgm:prSet/>
      <dgm:spPr/>
      <dgm:t>
        <a:bodyPr/>
        <a:lstStyle/>
        <a:p>
          <a:endParaRPr lang="en-US"/>
        </a:p>
      </dgm:t>
    </dgm:pt>
    <dgm:pt modelId="{B2586854-2C8A-425A-AB95-29781C80E0C4}">
      <dgm:prSet/>
      <dgm:spPr/>
      <dgm:t>
        <a:bodyPr/>
        <a:lstStyle/>
        <a:p>
          <a:r>
            <a:rPr lang="en-US" b="0" i="0" baseline="0" dirty="0">
              <a:latin typeface="+mn-lt"/>
            </a:rPr>
            <a:t>inconsistency of reporting data</a:t>
          </a:r>
          <a:endParaRPr lang="en-US" dirty="0">
            <a:latin typeface="+mn-lt"/>
          </a:endParaRPr>
        </a:p>
      </dgm:t>
    </dgm:pt>
    <dgm:pt modelId="{E1DBDAFB-D2E4-4C9F-8427-4FD83895A1AB}" type="parTrans" cxnId="{64C7D8CD-15DC-4BB5-8689-301D5B580561}">
      <dgm:prSet/>
      <dgm:spPr/>
      <dgm:t>
        <a:bodyPr/>
        <a:lstStyle/>
        <a:p>
          <a:endParaRPr lang="en-US"/>
        </a:p>
      </dgm:t>
    </dgm:pt>
    <dgm:pt modelId="{63C16CE0-8E67-4159-B320-284E20DB8114}" type="sibTrans" cxnId="{64C7D8CD-15DC-4BB5-8689-301D5B580561}">
      <dgm:prSet/>
      <dgm:spPr/>
      <dgm:t>
        <a:bodyPr/>
        <a:lstStyle/>
        <a:p>
          <a:endParaRPr lang="en-US"/>
        </a:p>
      </dgm:t>
    </dgm:pt>
    <dgm:pt modelId="{40F43D83-1EFD-424A-BCBD-05287C55C6BF}">
      <dgm:prSet/>
      <dgm:spPr/>
      <dgm:t>
        <a:bodyPr/>
        <a:lstStyle/>
        <a:p>
          <a:r>
            <a:rPr lang="en-US" b="0" i="0" baseline="0" dirty="0">
              <a:latin typeface="+mn-lt"/>
            </a:rPr>
            <a:t>misrepresentations and incomplete reporting</a:t>
          </a:r>
          <a:endParaRPr lang="en-US" dirty="0">
            <a:latin typeface="+mn-lt"/>
          </a:endParaRPr>
        </a:p>
      </dgm:t>
    </dgm:pt>
    <dgm:pt modelId="{57430013-1C91-4D7A-A55C-1C81F059249D}" type="parTrans" cxnId="{EEEDB5FD-EB4D-4921-8B95-97A0364FF69C}">
      <dgm:prSet/>
      <dgm:spPr/>
      <dgm:t>
        <a:bodyPr/>
        <a:lstStyle/>
        <a:p>
          <a:endParaRPr lang="en-US"/>
        </a:p>
      </dgm:t>
    </dgm:pt>
    <dgm:pt modelId="{B99B2CDC-7802-4403-8A82-EAB614C562EA}" type="sibTrans" cxnId="{EEEDB5FD-EB4D-4921-8B95-97A0364FF69C}">
      <dgm:prSet/>
      <dgm:spPr/>
      <dgm:t>
        <a:bodyPr/>
        <a:lstStyle/>
        <a:p>
          <a:endParaRPr lang="en-US"/>
        </a:p>
      </dgm:t>
    </dgm:pt>
    <dgm:pt modelId="{61C1E9F9-C286-40B7-B23F-425954EFB974}">
      <dgm:prSet/>
      <dgm:spPr/>
      <dgm:t>
        <a:bodyPr/>
        <a:lstStyle/>
        <a:p>
          <a:r>
            <a:rPr lang="en-US" b="0" i="0" baseline="0" dirty="0">
              <a:latin typeface="+mn-lt"/>
            </a:rPr>
            <a:t>differences between primary and revised data</a:t>
          </a:r>
          <a:endParaRPr lang="en-US" dirty="0">
            <a:latin typeface="+mn-lt"/>
          </a:endParaRPr>
        </a:p>
      </dgm:t>
    </dgm:pt>
    <dgm:pt modelId="{73677B66-5881-4B04-8640-50618380C2AD}" type="parTrans" cxnId="{7D7513A7-2493-4018-8FEE-DF922FF12887}">
      <dgm:prSet/>
      <dgm:spPr/>
      <dgm:t>
        <a:bodyPr/>
        <a:lstStyle/>
        <a:p>
          <a:endParaRPr lang="en-US"/>
        </a:p>
      </dgm:t>
    </dgm:pt>
    <dgm:pt modelId="{4730169C-0C2D-4D50-BF59-8DF7354E75FB}" type="sibTrans" cxnId="{7D7513A7-2493-4018-8FEE-DF922FF12887}">
      <dgm:prSet/>
      <dgm:spPr/>
      <dgm:t>
        <a:bodyPr/>
        <a:lstStyle/>
        <a:p>
          <a:endParaRPr lang="en-US"/>
        </a:p>
      </dgm:t>
    </dgm:pt>
    <dgm:pt modelId="{E16AFB99-E189-4866-8610-21D8D2C8D3C9}">
      <dgm:prSet/>
      <dgm:spPr/>
      <dgm:t>
        <a:bodyPr/>
        <a:lstStyle/>
        <a:p>
          <a:r>
            <a:rPr lang="en-US" b="0" i="0" baseline="0" dirty="0">
              <a:latin typeface="+mn-lt"/>
            </a:rPr>
            <a:t>delay in submitting reports</a:t>
          </a:r>
          <a:endParaRPr lang="en-US" dirty="0">
            <a:latin typeface="+mn-lt"/>
          </a:endParaRPr>
        </a:p>
      </dgm:t>
    </dgm:pt>
    <dgm:pt modelId="{EBE5115F-7240-4FE6-B825-E6D2B5478D5A}" type="parTrans" cxnId="{0C96C4A2-30A7-4A08-815E-E9BCBD48A826}">
      <dgm:prSet/>
      <dgm:spPr/>
      <dgm:t>
        <a:bodyPr/>
        <a:lstStyle/>
        <a:p>
          <a:endParaRPr lang="en-US"/>
        </a:p>
      </dgm:t>
    </dgm:pt>
    <dgm:pt modelId="{04BD716E-245F-4167-868F-FCE906FCFEE1}" type="sibTrans" cxnId="{0C96C4A2-30A7-4A08-815E-E9BCBD48A826}">
      <dgm:prSet/>
      <dgm:spPr/>
      <dgm:t>
        <a:bodyPr/>
        <a:lstStyle/>
        <a:p>
          <a:endParaRPr lang="en-US"/>
        </a:p>
      </dgm:t>
    </dgm:pt>
    <dgm:pt modelId="{19A75099-5FE9-46C2-A9FD-044314B4E299}" type="pres">
      <dgm:prSet presAssocID="{82E9F9C8-4A26-41A7-A170-3EEB0A0160B8}" presName="Name0" presStyleCnt="0">
        <dgm:presLayoutVars>
          <dgm:dir/>
          <dgm:resizeHandles val="exact"/>
        </dgm:presLayoutVars>
      </dgm:prSet>
      <dgm:spPr/>
      <dgm:t>
        <a:bodyPr/>
        <a:lstStyle/>
        <a:p>
          <a:endParaRPr lang="ru-RU"/>
        </a:p>
      </dgm:t>
    </dgm:pt>
    <dgm:pt modelId="{29A5AF04-8CC1-4A98-9858-901B1A5F76CA}" type="pres">
      <dgm:prSet presAssocID="{E14D591E-B93F-4E22-B71A-8E12D97BA253}" presName="node" presStyleLbl="node1" presStyleIdx="0" presStyleCnt="2">
        <dgm:presLayoutVars>
          <dgm:bulletEnabled val="1"/>
        </dgm:presLayoutVars>
      </dgm:prSet>
      <dgm:spPr/>
      <dgm:t>
        <a:bodyPr/>
        <a:lstStyle/>
        <a:p>
          <a:endParaRPr lang="ru-RU"/>
        </a:p>
      </dgm:t>
    </dgm:pt>
    <dgm:pt modelId="{D25C15FD-2FD1-4C87-835A-0A96D3EE3046}" type="pres">
      <dgm:prSet presAssocID="{7EDAFDE3-E2D2-4F69-AF07-877E427A1BED}" presName="sibTrans" presStyleLbl="sibTrans2D1" presStyleIdx="0" presStyleCnt="1"/>
      <dgm:spPr/>
      <dgm:t>
        <a:bodyPr/>
        <a:lstStyle/>
        <a:p>
          <a:endParaRPr lang="ru-RU"/>
        </a:p>
      </dgm:t>
    </dgm:pt>
    <dgm:pt modelId="{AEE3FF77-DFC1-446D-B67F-E726DFCD1809}" type="pres">
      <dgm:prSet presAssocID="{7EDAFDE3-E2D2-4F69-AF07-877E427A1BED}" presName="connectorText" presStyleLbl="sibTrans2D1" presStyleIdx="0" presStyleCnt="1"/>
      <dgm:spPr/>
      <dgm:t>
        <a:bodyPr/>
        <a:lstStyle/>
        <a:p>
          <a:endParaRPr lang="ru-RU"/>
        </a:p>
      </dgm:t>
    </dgm:pt>
    <dgm:pt modelId="{261E74D3-27C6-4BED-976F-EB8DA2F038D0}" type="pres">
      <dgm:prSet presAssocID="{ACA8205C-921F-4AD3-BA7B-1969D8A2E43D}" presName="node" presStyleLbl="node1" presStyleIdx="1" presStyleCnt="2">
        <dgm:presLayoutVars>
          <dgm:bulletEnabled val="1"/>
        </dgm:presLayoutVars>
      </dgm:prSet>
      <dgm:spPr/>
      <dgm:t>
        <a:bodyPr/>
        <a:lstStyle/>
        <a:p>
          <a:endParaRPr lang="ru-RU"/>
        </a:p>
      </dgm:t>
    </dgm:pt>
  </dgm:ptLst>
  <dgm:cxnLst>
    <dgm:cxn modelId="{AD4B481C-398B-4D4E-A683-3E8E51EA6C72}" type="presOf" srcId="{C09AEE60-03B9-4E72-BD5D-5F70B1467F9D}" destId="{261E74D3-27C6-4BED-976F-EB8DA2F038D0}" srcOrd="0" destOrd="1" presId="urn:microsoft.com/office/officeart/2005/8/layout/process1"/>
    <dgm:cxn modelId="{ACBCA059-6580-49F9-BBDF-870DC618F83B}" type="presOf" srcId="{40F43D83-1EFD-424A-BCBD-05287C55C6BF}" destId="{261E74D3-27C6-4BED-976F-EB8DA2F038D0}" srcOrd="0" destOrd="3" presId="urn:microsoft.com/office/officeart/2005/8/layout/process1"/>
    <dgm:cxn modelId="{7A55B160-A5DE-4884-BB0D-5C6748E8F3E6}" type="presOf" srcId="{7EDAFDE3-E2D2-4F69-AF07-877E427A1BED}" destId="{D25C15FD-2FD1-4C87-835A-0A96D3EE3046}" srcOrd="0" destOrd="0" presId="urn:microsoft.com/office/officeart/2005/8/layout/process1"/>
    <dgm:cxn modelId="{EEEDB5FD-EB4D-4921-8B95-97A0364FF69C}" srcId="{ACA8205C-921F-4AD3-BA7B-1969D8A2E43D}" destId="{40F43D83-1EFD-424A-BCBD-05287C55C6BF}" srcOrd="2" destOrd="0" parTransId="{57430013-1C91-4D7A-A55C-1C81F059249D}" sibTransId="{B99B2CDC-7802-4403-8A82-EAB614C562EA}"/>
    <dgm:cxn modelId="{DF69F28C-02B3-4BBB-8B69-974C4304619E}" type="presOf" srcId="{E16AFB99-E189-4866-8610-21D8D2C8D3C9}" destId="{261E74D3-27C6-4BED-976F-EB8DA2F038D0}" srcOrd="0" destOrd="5" presId="urn:microsoft.com/office/officeart/2005/8/layout/process1"/>
    <dgm:cxn modelId="{0C96C4A2-30A7-4A08-815E-E9BCBD48A826}" srcId="{ACA8205C-921F-4AD3-BA7B-1969D8A2E43D}" destId="{E16AFB99-E189-4866-8610-21D8D2C8D3C9}" srcOrd="4" destOrd="0" parTransId="{EBE5115F-7240-4FE6-B825-E6D2B5478D5A}" sibTransId="{04BD716E-245F-4167-868F-FCE906FCFEE1}"/>
    <dgm:cxn modelId="{964B23DA-C75E-465F-83EF-867AC29F28DC}" srcId="{ACA8205C-921F-4AD3-BA7B-1969D8A2E43D}" destId="{C09AEE60-03B9-4E72-BD5D-5F70B1467F9D}" srcOrd="0" destOrd="0" parTransId="{6EDDDAEC-F95E-4BE9-876B-8BCA77090EB5}" sibTransId="{C1330E7F-9F45-47C7-9ADA-1C4DC602155D}"/>
    <dgm:cxn modelId="{A651E36B-AB28-4F6D-84AA-B8FA175B1466}" type="presOf" srcId="{7EDAFDE3-E2D2-4F69-AF07-877E427A1BED}" destId="{AEE3FF77-DFC1-446D-B67F-E726DFCD1809}" srcOrd="1" destOrd="0" presId="urn:microsoft.com/office/officeart/2005/8/layout/process1"/>
    <dgm:cxn modelId="{64C7D8CD-15DC-4BB5-8689-301D5B580561}" srcId="{ACA8205C-921F-4AD3-BA7B-1969D8A2E43D}" destId="{B2586854-2C8A-425A-AB95-29781C80E0C4}" srcOrd="1" destOrd="0" parTransId="{E1DBDAFB-D2E4-4C9F-8427-4FD83895A1AB}" sibTransId="{63C16CE0-8E67-4159-B320-284E20DB8114}"/>
    <dgm:cxn modelId="{7D7513A7-2493-4018-8FEE-DF922FF12887}" srcId="{ACA8205C-921F-4AD3-BA7B-1969D8A2E43D}" destId="{61C1E9F9-C286-40B7-B23F-425954EFB974}" srcOrd="3" destOrd="0" parTransId="{73677B66-5881-4B04-8640-50618380C2AD}" sibTransId="{4730169C-0C2D-4D50-BF59-8DF7354E75FB}"/>
    <dgm:cxn modelId="{E1C2D2B6-43F8-4166-8E7C-1BAB6FD95E6E}" srcId="{82E9F9C8-4A26-41A7-A170-3EEB0A0160B8}" destId="{E14D591E-B93F-4E22-B71A-8E12D97BA253}" srcOrd="0" destOrd="0" parTransId="{0C3BAB42-1D06-4A2E-A028-B5E04A7C1F3A}" sibTransId="{7EDAFDE3-E2D2-4F69-AF07-877E427A1BED}"/>
    <dgm:cxn modelId="{78D483EA-60E9-4F79-B7B8-71A76D5BC1B3}" type="presOf" srcId="{E14D591E-B93F-4E22-B71A-8E12D97BA253}" destId="{29A5AF04-8CC1-4A98-9858-901B1A5F76CA}" srcOrd="0" destOrd="0" presId="urn:microsoft.com/office/officeart/2005/8/layout/process1"/>
    <dgm:cxn modelId="{F1C6E67B-E2F2-4906-8DD5-C4B9943AEC92}" type="presOf" srcId="{61C1E9F9-C286-40B7-B23F-425954EFB974}" destId="{261E74D3-27C6-4BED-976F-EB8DA2F038D0}" srcOrd="0" destOrd="4" presId="urn:microsoft.com/office/officeart/2005/8/layout/process1"/>
    <dgm:cxn modelId="{6EA04849-0067-47BE-8286-965D8BF82854}" type="presOf" srcId="{ACA8205C-921F-4AD3-BA7B-1969D8A2E43D}" destId="{261E74D3-27C6-4BED-976F-EB8DA2F038D0}" srcOrd="0" destOrd="0" presId="urn:microsoft.com/office/officeart/2005/8/layout/process1"/>
    <dgm:cxn modelId="{BF2B0CD1-A583-449A-87E8-36A1668FEB01}" type="presOf" srcId="{82E9F9C8-4A26-41A7-A170-3EEB0A0160B8}" destId="{19A75099-5FE9-46C2-A9FD-044314B4E299}" srcOrd="0" destOrd="0" presId="urn:microsoft.com/office/officeart/2005/8/layout/process1"/>
    <dgm:cxn modelId="{549E5EB5-10F4-47B1-8145-3DAF1A6F2651}" type="presOf" srcId="{B2586854-2C8A-425A-AB95-29781C80E0C4}" destId="{261E74D3-27C6-4BED-976F-EB8DA2F038D0}" srcOrd="0" destOrd="2" presId="urn:microsoft.com/office/officeart/2005/8/layout/process1"/>
    <dgm:cxn modelId="{E0518A16-B0D3-42E2-8D48-58288A7C9215}" srcId="{82E9F9C8-4A26-41A7-A170-3EEB0A0160B8}" destId="{ACA8205C-921F-4AD3-BA7B-1969D8A2E43D}" srcOrd="1" destOrd="0" parTransId="{31B039C5-F19D-4B53-B446-345D62252B9F}" sibTransId="{4807146D-A870-42E6-AE0C-90FABB8D1118}"/>
    <dgm:cxn modelId="{7FFB6CCC-FDCB-4A72-9E24-1A172BD4E245}" type="presParOf" srcId="{19A75099-5FE9-46C2-A9FD-044314B4E299}" destId="{29A5AF04-8CC1-4A98-9858-901B1A5F76CA}" srcOrd="0" destOrd="0" presId="urn:microsoft.com/office/officeart/2005/8/layout/process1"/>
    <dgm:cxn modelId="{0DE31240-BF14-4641-AFC2-ECCDADB4A6C9}" type="presParOf" srcId="{19A75099-5FE9-46C2-A9FD-044314B4E299}" destId="{D25C15FD-2FD1-4C87-835A-0A96D3EE3046}" srcOrd="1" destOrd="0" presId="urn:microsoft.com/office/officeart/2005/8/layout/process1"/>
    <dgm:cxn modelId="{633870E4-288E-4DEB-BCEA-5356AF817A85}" type="presParOf" srcId="{D25C15FD-2FD1-4C87-835A-0A96D3EE3046}" destId="{AEE3FF77-DFC1-446D-B67F-E726DFCD1809}" srcOrd="0" destOrd="0" presId="urn:microsoft.com/office/officeart/2005/8/layout/process1"/>
    <dgm:cxn modelId="{D5D3EF25-8EC3-452C-BDB3-653C758A6D73}" type="presParOf" srcId="{19A75099-5FE9-46C2-A9FD-044314B4E299}" destId="{261E74D3-27C6-4BED-976F-EB8DA2F038D0}"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2DF3B18-CC85-4AA0-9915-EEE93EABC32E}"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E225B98E-D446-43EA-BBB3-28EEBFF0CA97}">
      <dgm:prSet custT="1"/>
      <dgm:spPr/>
      <dgm:t>
        <a:bodyPr/>
        <a:lstStyle/>
        <a:p>
          <a:r>
            <a:rPr lang="ru-RU" sz="2600" dirty="0">
              <a:latin typeface="Franklin Gothic Book" panose="020B0503020102020204" pitchFamily="34" charset="0"/>
            </a:rPr>
            <a:t>1.</a:t>
          </a:r>
          <a:r>
            <a:rPr lang="en-US" sz="2600" dirty="0">
              <a:latin typeface="Franklin Gothic Book" panose="020B0503020102020204" pitchFamily="34" charset="0"/>
            </a:rPr>
            <a:t> </a:t>
          </a:r>
          <a:r>
            <a:rPr lang="en-US" sz="2600" b="1" dirty="0">
              <a:latin typeface="Franklin Gothic Book" panose="020B0503020102020204" pitchFamily="34" charset="0"/>
            </a:rPr>
            <a:t>Preparing for the survey</a:t>
          </a:r>
          <a:endParaRPr lang="en-US" sz="2600" dirty="0">
            <a:latin typeface="Franklin Gothic Book" panose="020B0503020102020204" pitchFamily="34" charset="0"/>
          </a:endParaRPr>
        </a:p>
      </dgm:t>
    </dgm:pt>
    <dgm:pt modelId="{A877B4EE-A9F7-4AC1-B071-198AC253EEA4}" type="parTrans" cxnId="{E5986AD2-A69A-4F68-AFDE-26ACC15EC777}">
      <dgm:prSet/>
      <dgm:spPr/>
      <dgm:t>
        <a:bodyPr/>
        <a:lstStyle/>
        <a:p>
          <a:endParaRPr lang="en-US"/>
        </a:p>
      </dgm:t>
    </dgm:pt>
    <dgm:pt modelId="{21559148-0524-48C5-B54E-3D39D2CBFDE9}" type="sibTrans" cxnId="{E5986AD2-A69A-4F68-AFDE-26ACC15EC777}">
      <dgm:prSet/>
      <dgm:spPr/>
      <dgm:t>
        <a:bodyPr/>
        <a:lstStyle/>
        <a:p>
          <a:endParaRPr lang="en-US"/>
        </a:p>
      </dgm:t>
    </dgm:pt>
    <dgm:pt modelId="{B4102E09-9839-40DC-81EE-F7F1C8A0DC8B}">
      <dgm:prSet/>
      <dgm:spPr/>
      <dgm:t>
        <a:bodyPr/>
        <a:lstStyle/>
        <a:p>
          <a:r>
            <a:rPr lang="en-US" b="0" dirty="0"/>
            <a:t>Trainings</a:t>
          </a:r>
          <a:r>
            <a:rPr lang="en-US" dirty="0"/>
            <a:t> are held for interviewers</a:t>
          </a:r>
        </a:p>
      </dgm:t>
    </dgm:pt>
    <dgm:pt modelId="{55498FF0-683F-4FDB-B73F-B8F4D1F025B6}" type="parTrans" cxnId="{126DDC73-CAD3-4B49-8B2F-FC0D0D78BF0B}">
      <dgm:prSet/>
      <dgm:spPr/>
      <dgm:t>
        <a:bodyPr/>
        <a:lstStyle/>
        <a:p>
          <a:endParaRPr lang="en-US"/>
        </a:p>
      </dgm:t>
    </dgm:pt>
    <dgm:pt modelId="{69C7F1C7-6FD7-4A23-99E6-024F4401AE52}" type="sibTrans" cxnId="{126DDC73-CAD3-4B49-8B2F-FC0D0D78BF0B}">
      <dgm:prSet/>
      <dgm:spPr/>
      <dgm:t>
        <a:bodyPr/>
        <a:lstStyle/>
        <a:p>
          <a:endParaRPr lang="en-US"/>
        </a:p>
      </dgm:t>
    </dgm:pt>
    <dgm:pt modelId="{1449F836-0631-4ED5-A902-085FAF8EF5B2}">
      <dgm:prSet/>
      <dgm:spPr/>
      <dgm:t>
        <a:bodyPr/>
        <a:lstStyle/>
        <a:p>
          <a:r>
            <a:rPr lang="en-US" dirty="0"/>
            <a:t>Survey forms and instructions are checked to exclude possible errors even before the surveys begin</a:t>
          </a:r>
        </a:p>
      </dgm:t>
    </dgm:pt>
    <dgm:pt modelId="{43E512D8-1FBC-413F-81DA-10FB7B997196}" type="parTrans" cxnId="{97F28B22-33FC-4216-9CFF-1DD1B0DA1089}">
      <dgm:prSet/>
      <dgm:spPr/>
      <dgm:t>
        <a:bodyPr/>
        <a:lstStyle/>
        <a:p>
          <a:endParaRPr lang="en-US"/>
        </a:p>
      </dgm:t>
    </dgm:pt>
    <dgm:pt modelId="{018454D8-D031-4694-99A1-89CC7BA73EEB}" type="sibTrans" cxnId="{97F28B22-33FC-4216-9CFF-1DD1B0DA1089}">
      <dgm:prSet/>
      <dgm:spPr/>
      <dgm:t>
        <a:bodyPr/>
        <a:lstStyle/>
        <a:p>
          <a:endParaRPr lang="en-US"/>
        </a:p>
      </dgm:t>
    </dgm:pt>
    <dgm:pt modelId="{3D62147A-3CCD-4A83-B664-01F923726D91}">
      <dgm:prSet/>
      <dgm:spPr/>
      <dgm:t>
        <a:bodyPr/>
        <a:lstStyle/>
        <a:p>
          <a:r>
            <a:rPr lang="en-US" dirty="0"/>
            <a:t>The goal is to ensure a common understanding of methodology and correct data collection</a:t>
          </a:r>
        </a:p>
      </dgm:t>
    </dgm:pt>
    <dgm:pt modelId="{AC105916-9C07-4E34-8DBB-B763A0A4CB5A}" type="parTrans" cxnId="{7354B578-7F89-4BBA-BE5E-295B2F1A44E5}">
      <dgm:prSet/>
      <dgm:spPr/>
      <dgm:t>
        <a:bodyPr/>
        <a:lstStyle/>
        <a:p>
          <a:endParaRPr lang="en-US"/>
        </a:p>
      </dgm:t>
    </dgm:pt>
    <dgm:pt modelId="{52A0C566-EDD6-46C1-8BEB-461DF254DE63}" type="sibTrans" cxnId="{7354B578-7F89-4BBA-BE5E-295B2F1A44E5}">
      <dgm:prSet/>
      <dgm:spPr/>
      <dgm:t>
        <a:bodyPr/>
        <a:lstStyle/>
        <a:p>
          <a:endParaRPr lang="en-US"/>
        </a:p>
      </dgm:t>
    </dgm:pt>
    <dgm:pt modelId="{F1BF2FA3-8051-4452-B4EB-EAC074FBBD4E}">
      <dgm:prSet custT="1"/>
      <dgm:spPr/>
      <dgm:t>
        <a:bodyPr/>
        <a:lstStyle/>
        <a:p>
          <a:r>
            <a:rPr lang="ru-RU" sz="2600" dirty="0">
              <a:latin typeface="Franklin Gothic Book" panose="020B0503020102020204" pitchFamily="34" charset="0"/>
            </a:rPr>
            <a:t>2.</a:t>
          </a:r>
          <a:r>
            <a:rPr lang="en-US" sz="2600" dirty="0">
              <a:latin typeface="Franklin Gothic Book" panose="020B0503020102020204" pitchFamily="34" charset="0"/>
            </a:rPr>
            <a:t> </a:t>
          </a:r>
          <a:r>
            <a:rPr lang="en-US" sz="2600" b="1" dirty="0">
              <a:latin typeface="Franklin Gothic Book" panose="020B0503020102020204" pitchFamily="34" charset="0"/>
            </a:rPr>
            <a:t>Control during data collection</a:t>
          </a:r>
          <a:endParaRPr lang="en-US" sz="2600" dirty="0">
            <a:latin typeface="Franklin Gothic Book" panose="020B0503020102020204" pitchFamily="34" charset="0"/>
          </a:endParaRPr>
        </a:p>
      </dgm:t>
    </dgm:pt>
    <dgm:pt modelId="{DBE34A7D-6910-4C48-B90E-E0242F91AECD}" type="parTrans" cxnId="{19C53BB2-D478-4C19-B550-4F5CD768C700}">
      <dgm:prSet/>
      <dgm:spPr/>
      <dgm:t>
        <a:bodyPr/>
        <a:lstStyle/>
        <a:p>
          <a:endParaRPr lang="en-US"/>
        </a:p>
      </dgm:t>
    </dgm:pt>
    <dgm:pt modelId="{39F92E88-629E-415D-8369-BE4FC1510243}" type="sibTrans" cxnId="{19C53BB2-D478-4C19-B550-4F5CD768C700}">
      <dgm:prSet/>
      <dgm:spPr/>
      <dgm:t>
        <a:bodyPr/>
        <a:lstStyle/>
        <a:p>
          <a:endParaRPr lang="en-US"/>
        </a:p>
      </dgm:t>
    </dgm:pt>
    <dgm:pt modelId="{8185BF12-06B0-44F9-BC69-153A8F6E0411}">
      <dgm:prSet/>
      <dgm:spPr/>
      <dgm:t>
        <a:bodyPr/>
        <a:lstStyle/>
        <a:p>
          <a:r>
            <a:rPr lang="en-US" dirty="0"/>
            <a:t>The survey process is </a:t>
          </a:r>
          <a:r>
            <a:rPr lang="en-US" b="0" dirty="0"/>
            <a:t>controlled by interviewers</a:t>
          </a:r>
        </a:p>
      </dgm:t>
    </dgm:pt>
    <dgm:pt modelId="{AABE9CCD-6717-4133-9CB2-2444889047C4}" type="parTrans" cxnId="{3FBEB8A9-5D95-4CCE-BDF9-BC34F333BCBD}">
      <dgm:prSet/>
      <dgm:spPr/>
      <dgm:t>
        <a:bodyPr/>
        <a:lstStyle/>
        <a:p>
          <a:endParaRPr lang="en-US"/>
        </a:p>
      </dgm:t>
    </dgm:pt>
    <dgm:pt modelId="{9B5C5214-EAD5-4799-88A0-41DE6870B5AC}" type="sibTrans" cxnId="{3FBEB8A9-5D95-4CCE-BDF9-BC34F333BCBD}">
      <dgm:prSet/>
      <dgm:spPr/>
      <dgm:t>
        <a:bodyPr/>
        <a:lstStyle/>
        <a:p>
          <a:endParaRPr lang="en-US"/>
        </a:p>
      </dgm:t>
    </dgm:pt>
    <dgm:pt modelId="{FAF3FA62-0660-48D9-B255-4894932DDCA5}">
      <dgm:prSet/>
      <dgm:spPr/>
      <dgm:t>
        <a:bodyPr/>
        <a:lstStyle/>
        <a:p>
          <a:r>
            <a:rPr lang="en-US" b="0" dirty="0"/>
            <a:t>Re-checks of individual households </a:t>
          </a:r>
          <a:r>
            <a:rPr lang="en-US" dirty="0"/>
            <a:t>are being conducted to compare the data provided.</a:t>
          </a:r>
        </a:p>
      </dgm:t>
    </dgm:pt>
    <dgm:pt modelId="{25270862-C867-438F-B7B2-0FEEE01C555E}" type="parTrans" cxnId="{833F6F69-A85D-4963-8A3F-28FAE44EFECF}">
      <dgm:prSet/>
      <dgm:spPr/>
      <dgm:t>
        <a:bodyPr/>
        <a:lstStyle/>
        <a:p>
          <a:endParaRPr lang="en-US"/>
        </a:p>
      </dgm:t>
    </dgm:pt>
    <dgm:pt modelId="{CBFFC5BA-9398-40AE-8E15-B4FE6D5ACD51}" type="sibTrans" cxnId="{833F6F69-A85D-4963-8A3F-28FAE44EFECF}">
      <dgm:prSet/>
      <dgm:spPr/>
      <dgm:t>
        <a:bodyPr/>
        <a:lstStyle/>
        <a:p>
          <a:endParaRPr lang="en-US"/>
        </a:p>
      </dgm:t>
    </dgm:pt>
    <dgm:pt modelId="{EF310787-DFDA-4F95-940C-A4AAE62F5D52}">
      <dgm:prSet/>
      <dgm:spPr/>
      <dgm:t>
        <a:bodyPr/>
        <a:lstStyle/>
        <a:p>
          <a:r>
            <a:rPr lang="en-US" dirty="0"/>
            <a:t>If necessary, additional explanations or clarifications are collected</a:t>
          </a:r>
        </a:p>
      </dgm:t>
    </dgm:pt>
    <dgm:pt modelId="{3B3AC38E-7A97-4959-B98A-35C0F2AFF910}" type="parTrans" cxnId="{AF9406A2-F04B-4F41-A5E5-CD4C11E172D7}">
      <dgm:prSet/>
      <dgm:spPr/>
      <dgm:t>
        <a:bodyPr/>
        <a:lstStyle/>
        <a:p>
          <a:endParaRPr lang="en-US"/>
        </a:p>
      </dgm:t>
    </dgm:pt>
    <dgm:pt modelId="{BCEC2E50-6422-4568-AADA-881B8904DA87}" type="sibTrans" cxnId="{AF9406A2-F04B-4F41-A5E5-CD4C11E172D7}">
      <dgm:prSet/>
      <dgm:spPr/>
      <dgm:t>
        <a:bodyPr/>
        <a:lstStyle/>
        <a:p>
          <a:endParaRPr lang="en-US"/>
        </a:p>
      </dgm:t>
    </dgm:pt>
    <dgm:pt modelId="{1405ADFF-D82D-4B8C-B6B2-5FE58E66346F}" type="pres">
      <dgm:prSet presAssocID="{52DF3B18-CC85-4AA0-9915-EEE93EABC32E}" presName="linear" presStyleCnt="0">
        <dgm:presLayoutVars>
          <dgm:animLvl val="lvl"/>
          <dgm:resizeHandles val="exact"/>
        </dgm:presLayoutVars>
      </dgm:prSet>
      <dgm:spPr/>
      <dgm:t>
        <a:bodyPr/>
        <a:lstStyle/>
        <a:p>
          <a:endParaRPr lang="ru-RU"/>
        </a:p>
      </dgm:t>
    </dgm:pt>
    <dgm:pt modelId="{250A33B0-7E76-4246-AF02-623420A34065}" type="pres">
      <dgm:prSet presAssocID="{E225B98E-D446-43EA-BBB3-28EEBFF0CA97}" presName="parentText" presStyleLbl="node1" presStyleIdx="0" presStyleCnt="2">
        <dgm:presLayoutVars>
          <dgm:chMax val="0"/>
          <dgm:bulletEnabled val="1"/>
        </dgm:presLayoutVars>
      </dgm:prSet>
      <dgm:spPr/>
      <dgm:t>
        <a:bodyPr/>
        <a:lstStyle/>
        <a:p>
          <a:endParaRPr lang="ru-RU"/>
        </a:p>
      </dgm:t>
    </dgm:pt>
    <dgm:pt modelId="{96EA5FA7-E58F-425E-8F5A-2148603DE626}" type="pres">
      <dgm:prSet presAssocID="{E225B98E-D446-43EA-BBB3-28EEBFF0CA97}" presName="childText" presStyleLbl="revTx" presStyleIdx="0" presStyleCnt="2">
        <dgm:presLayoutVars>
          <dgm:bulletEnabled val="1"/>
        </dgm:presLayoutVars>
      </dgm:prSet>
      <dgm:spPr/>
      <dgm:t>
        <a:bodyPr/>
        <a:lstStyle/>
        <a:p>
          <a:endParaRPr lang="ru-RU"/>
        </a:p>
      </dgm:t>
    </dgm:pt>
    <dgm:pt modelId="{C9BBAD2B-E539-4EDB-BDFF-B6C3BEE39150}" type="pres">
      <dgm:prSet presAssocID="{F1BF2FA3-8051-4452-B4EB-EAC074FBBD4E}" presName="parentText" presStyleLbl="node1" presStyleIdx="1" presStyleCnt="2">
        <dgm:presLayoutVars>
          <dgm:chMax val="0"/>
          <dgm:bulletEnabled val="1"/>
        </dgm:presLayoutVars>
      </dgm:prSet>
      <dgm:spPr/>
      <dgm:t>
        <a:bodyPr/>
        <a:lstStyle/>
        <a:p>
          <a:endParaRPr lang="ru-RU"/>
        </a:p>
      </dgm:t>
    </dgm:pt>
    <dgm:pt modelId="{189EA9DB-E2A8-452B-9A39-776FFFBA752D}" type="pres">
      <dgm:prSet presAssocID="{F1BF2FA3-8051-4452-B4EB-EAC074FBBD4E}" presName="childText" presStyleLbl="revTx" presStyleIdx="1" presStyleCnt="2">
        <dgm:presLayoutVars>
          <dgm:bulletEnabled val="1"/>
        </dgm:presLayoutVars>
      </dgm:prSet>
      <dgm:spPr/>
      <dgm:t>
        <a:bodyPr/>
        <a:lstStyle/>
        <a:p>
          <a:endParaRPr lang="ru-RU"/>
        </a:p>
      </dgm:t>
    </dgm:pt>
  </dgm:ptLst>
  <dgm:cxnLst>
    <dgm:cxn modelId="{19C53BB2-D478-4C19-B550-4F5CD768C700}" srcId="{52DF3B18-CC85-4AA0-9915-EEE93EABC32E}" destId="{F1BF2FA3-8051-4452-B4EB-EAC074FBBD4E}" srcOrd="1" destOrd="0" parTransId="{DBE34A7D-6910-4C48-B90E-E0242F91AECD}" sibTransId="{39F92E88-629E-415D-8369-BE4FC1510243}"/>
    <dgm:cxn modelId="{833F6F69-A85D-4963-8A3F-28FAE44EFECF}" srcId="{F1BF2FA3-8051-4452-B4EB-EAC074FBBD4E}" destId="{FAF3FA62-0660-48D9-B255-4894932DDCA5}" srcOrd="1" destOrd="0" parTransId="{25270862-C867-438F-B7B2-0FEEE01C555E}" sibTransId="{CBFFC5BA-9398-40AE-8E15-B4FE6D5ACD51}"/>
    <dgm:cxn modelId="{8C75EDC0-4624-4684-96B5-D44B232EFA6D}" type="presOf" srcId="{52DF3B18-CC85-4AA0-9915-EEE93EABC32E}" destId="{1405ADFF-D82D-4B8C-B6B2-5FE58E66346F}" srcOrd="0" destOrd="0" presId="urn:microsoft.com/office/officeart/2005/8/layout/vList2"/>
    <dgm:cxn modelId="{960BA2ED-181D-4EC8-97FD-CECD7A8921C7}" type="presOf" srcId="{EF310787-DFDA-4F95-940C-A4AAE62F5D52}" destId="{189EA9DB-E2A8-452B-9A39-776FFFBA752D}" srcOrd="0" destOrd="2" presId="urn:microsoft.com/office/officeart/2005/8/layout/vList2"/>
    <dgm:cxn modelId="{EBCA6856-0EB5-40AF-8071-D6337DB90B35}" type="presOf" srcId="{3D62147A-3CCD-4A83-B664-01F923726D91}" destId="{96EA5FA7-E58F-425E-8F5A-2148603DE626}" srcOrd="0" destOrd="2" presId="urn:microsoft.com/office/officeart/2005/8/layout/vList2"/>
    <dgm:cxn modelId="{3FBEB8A9-5D95-4CCE-BDF9-BC34F333BCBD}" srcId="{F1BF2FA3-8051-4452-B4EB-EAC074FBBD4E}" destId="{8185BF12-06B0-44F9-BC69-153A8F6E0411}" srcOrd="0" destOrd="0" parTransId="{AABE9CCD-6717-4133-9CB2-2444889047C4}" sibTransId="{9B5C5214-EAD5-4799-88A0-41DE6870B5AC}"/>
    <dgm:cxn modelId="{126DDC73-CAD3-4B49-8B2F-FC0D0D78BF0B}" srcId="{E225B98E-D446-43EA-BBB3-28EEBFF0CA97}" destId="{B4102E09-9839-40DC-81EE-F7F1C8A0DC8B}" srcOrd="0" destOrd="0" parTransId="{55498FF0-683F-4FDB-B73F-B8F4D1F025B6}" sibTransId="{69C7F1C7-6FD7-4A23-99E6-024F4401AE52}"/>
    <dgm:cxn modelId="{3898C037-5FA9-473D-83DA-9B97BCD2004C}" type="presOf" srcId="{F1BF2FA3-8051-4452-B4EB-EAC074FBBD4E}" destId="{C9BBAD2B-E539-4EDB-BDFF-B6C3BEE39150}" srcOrd="0" destOrd="0" presId="urn:microsoft.com/office/officeart/2005/8/layout/vList2"/>
    <dgm:cxn modelId="{7354B578-7F89-4BBA-BE5E-295B2F1A44E5}" srcId="{E225B98E-D446-43EA-BBB3-28EEBFF0CA97}" destId="{3D62147A-3CCD-4A83-B664-01F923726D91}" srcOrd="2" destOrd="0" parTransId="{AC105916-9C07-4E34-8DBB-B763A0A4CB5A}" sibTransId="{52A0C566-EDD6-46C1-8BEB-461DF254DE63}"/>
    <dgm:cxn modelId="{888A0D04-E6A6-410A-AF2A-3D5A6E42526C}" type="presOf" srcId="{8185BF12-06B0-44F9-BC69-153A8F6E0411}" destId="{189EA9DB-E2A8-452B-9A39-776FFFBA752D}" srcOrd="0" destOrd="0" presId="urn:microsoft.com/office/officeart/2005/8/layout/vList2"/>
    <dgm:cxn modelId="{408C3A37-52EE-44CD-AD36-956941F9A139}" type="presOf" srcId="{B4102E09-9839-40DC-81EE-F7F1C8A0DC8B}" destId="{96EA5FA7-E58F-425E-8F5A-2148603DE626}" srcOrd="0" destOrd="0" presId="urn:microsoft.com/office/officeart/2005/8/layout/vList2"/>
    <dgm:cxn modelId="{A5D61285-FCA5-4FA9-A742-12DE8C536D6F}" type="presOf" srcId="{1449F836-0631-4ED5-A902-085FAF8EF5B2}" destId="{96EA5FA7-E58F-425E-8F5A-2148603DE626}" srcOrd="0" destOrd="1" presId="urn:microsoft.com/office/officeart/2005/8/layout/vList2"/>
    <dgm:cxn modelId="{5C0EB66A-ED1B-4568-8AF8-89F22045C07C}" type="presOf" srcId="{FAF3FA62-0660-48D9-B255-4894932DDCA5}" destId="{189EA9DB-E2A8-452B-9A39-776FFFBA752D}" srcOrd="0" destOrd="1" presId="urn:microsoft.com/office/officeart/2005/8/layout/vList2"/>
    <dgm:cxn modelId="{AF9406A2-F04B-4F41-A5E5-CD4C11E172D7}" srcId="{F1BF2FA3-8051-4452-B4EB-EAC074FBBD4E}" destId="{EF310787-DFDA-4F95-940C-A4AAE62F5D52}" srcOrd="2" destOrd="0" parTransId="{3B3AC38E-7A97-4959-B98A-35C0F2AFF910}" sibTransId="{BCEC2E50-6422-4568-AADA-881B8904DA87}"/>
    <dgm:cxn modelId="{BACF3526-C9E7-40D6-A738-8F43805A3676}" type="presOf" srcId="{E225B98E-D446-43EA-BBB3-28EEBFF0CA97}" destId="{250A33B0-7E76-4246-AF02-623420A34065}" srcOrd="0" destOrd="0" presId="urn:microsoft.com/office/officeart/2005/8/layout/vList2"/>
    <dgm:cxn modelId="{E5986AD2-A69A-4F68-AFDE-26ACC15EC777}" srcId="{52DF3B18-CC85-4AA0-9915-EEE93EABC32E}" destId="{E225B98E-D446-43EA-BBB3-28EEBFF0CA97}" srcOrd="0" destOrd="0" parTransId="{A877B4EE-A9F7-4AC1-B071-198AC253EEA4}" sibTransId="{21559148-0524-48C5-B54E-3D39D2CBFDE9}"/>
    <dgm:cxn modelId="{97F28B22-33FC-4216-9CFF-1DD1B0DA1089}" srcId="{E225B98E-D446-43EA-BBB3-28EEBFF0CA97}" destId="{1449F836-0631-4ED5-A902-085FAF8EF5B2}" srcOrd="1" destOrd="0" parTransId="{43E512D8-1FBC-413F-81DA-10FB7B997196}" sibTransId="{018454D8-D031-4694-99A1-89CC7BA73EEB}"/>
    <dgm:cxn modelId="{A091964E-AB54-4410-8954-547D20ED3C2A}" type="presParOf" srcId="{1405ADFF-D82D-4B8C-B6B2-5FE58E66346F}" destId="{250A33B0-7E76-4246-AF02-623420A34065}" srcOrd="0" destOrd="0" presId="urn:microsoft.com/office/officeart/2005/8/layout/vList2"/>
    <dgm:cxn modelId="{2729A1A0-93F0-4CF3-A74D-23238775BD7A}" type="presParOf" srcId="{1405ADFF-D82D-4B8C-B6B2-5FE58E66346F}" destId="{96EA5FA7-E58F-425E-8F5A-2148603DE626}" srcOrd="1" destOrd="0" presId="urn:microsoft.com/office/officeart/2005/8/layout/vList2"/>
    <dgm:cxn modelId="{A578AD21-5961-4510-BB39-5EED64935A7D}" type="presParOf" srcId="{1405ADFF-D82D-4B8C-B6B2-5FE58E66346F}" destId="{C9BBAD2B-E539-4EDB-BDFF-B6C3BEE39150}" srcOrd="2" destOrd="0" presId="urn:microsoft.com/office/officeart/2005/8/layout/vList2"/>
    <dgm:cxn modelId="{C3ED5151-C3CA-4940-953E-1E68A8066612}" type="presParOf" srcId="{1405ADFF-D82D-4B8C-B6B2-5FE58E66346F}" destId="{189EA9DB-E2A8-452B-9A39-776FFFBA752D}"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2206228-96C0-4049-B4EC-E150FACD6963}"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42960FD0-1615-4CC3-92D9-258B6626458E}">
      <dgm:prSet custT="1"/>
      <dgm:spPr>
        <a:solidFill>
          <a:srgbClr val="2683C6">
            <a:hueOff val="0"/>
            <a:satOff val="0"/>
            <a:lumOff val="0"/>
            <a:alphaOff val="0"/>
          </a:srgbClr>
        </a:solidFill>
        <a:ln w="22225" cap="rnd" cmpd="sng" algn="ctr">
          <a:solidFill>
            <a:prstClr val="white">
              <a:hueOff val="0"/>
              <a:satOff val="0"/>
              <a:lumOff val="0"/>
              <a:alphaOff val="0"/>
            </a:prstClr>
          </a:solidFill>
          <a:prstDash val="solid"/>
        </a:ln>
        <a:effectLst/>
      </dgm:spPr>
      <dgm:t>
        <a:bodyPr spcFirstLastPara="0" vert="horz" wrap="square" lIns="91440" tIns="91440" rIns="91440" bIns="91440" numCol="1" spcCol="1270" anchor="ctr" anchorCtr="0"/>
        <a:lstStyle/>
        <a:p>
          <a:pPr marL="0" lvl="0" indent="0" algn="l" defTabSz="1066800">
            <a:lnSpc>
              <a:spcPct val="90000"/>
            </a:lnSpc>
            <a:spcBef>
              <a:spcPct val="0"/>
            </a:spcBef>
            <a:spcAft>
              <a:spcPts val="0"/>
            </a:spcAft>
            <a:buNone/>
          </a:pPr>
          <a:r>
            <a:rPr lang="ru-RU" sz="2400" kern="1200" dirty="0">
              <a:solidFill>
                <a:prstClr val="white"/>
              </a:solidFill>
              <a:latin typeface="Franklin Gothic Book" panose="020B0503020102020204" pitchFamily="34" charset="0"/>
              <a:ea typeface="+mn-ea"/>
              <a:cs typeface="+mn-cs"/>
            </a:rPr>
            <a:t>3.</a:t>
          </a:r>
          <a:r>
            <a:rPr lang="en-US" sz="2400" kern="1200" dirty="0">
              <a:solidFill>
                <a:prstClr val="white"/>
              </a:solidFill>
              <a:latin typeface="Franklin Gothic Book" panose="020B0503020102020204" pitchFamily="34" charset="0"/>
              <a:ea typeface="+mn-ea"/>
              <a:cs typeface="+mn-cs"/>
            </a:rPr>
            <a:t> Input and initial verification</a:t>
          </a:r>
        </a:p>
      </dgm:t>
    </dgm:pt>
    <dgm:pt modelId="{D6E9116A-DF8A-4C2E-BBA7-9513035CF3F0}" type="parTrans" cxnId="{2BF34B50-A995-4187-9247-EA4FB2B2D6BB}">
      <dgm:prSet/>
      <dgm:spPr/>
      <dgm:t>
        <a:bodyPr/>
        <a:lstStyle/>
        <a:p>
          <a:endParaRPr lang="en-US"/>
        </a:p>
      </dgm:t>
    </dgm:pt>
    <dgm:pt modelId="{6037AE23-1C02-4DD7-BA3B-9ABF030D4158}" type="sibTrans" cxnId="{2BF34B50-A995-4187-9247-EA4FB2B2D6BB}">
      <dgm:prSet/>
      <dgm:spPr/>
      <dgm:t>
        <a:bodyPr/>
        <a:lstStyle/>
        <a:p>
          <a:endParaRPr lang="en-US"/>
        </a:p>
      </dgm:t>
    </dgm:pt>
    <dgm:pt modelId="{928A9CD8-494A-422B-ACDC-0FBBA68B20C2}">
      <dgm:prSet/>
      <dgm:spPr/>
      <dgm:t>
        <a:bodyPr/>
        <a:lstStyle/>
        <a:p>
          <a:r>
            <a:rPr lang="en-US" dirty="0" err="1"/>
            <a:t>Wh</a:t>
          </a:r>
          <a:r>
            <a:rPr lang="az-Latn-AZ" dirty="0"/>
            <a:t>ile</a:t>
          </a:r>
          <a:r>
            <a:rPr lang="en-US" dirty="0"/>
            <a:t> entering data into the statistical database of the State Statistical Committee, </a:t>
          </a:r>
          <a:r>
            <a:rPr lang="en-US" b="0" dirty="0"/>
            <a:t>automatic logical checks</a:t>
          </a:r>
          <a:r>
            <a:rPr lang="en-US" b="1" dirty="0"/>
            <a:t> </a:t>
          </a:r>
          <a:r>
            <a:rPr lang="en-US" dirty="0"/>
            <a:t>are used</a:t>
          </a:r>
        </a:p>
      </dgm:t>
    </dgm:pt>
    <dgm:pt modelId="{95EA7493-ED74-490E-BA29-057D42FD030F}" type="parTrans" cxnId="{44B5B4DF-59BC-4E67-9827-53538D461B61}">
      <dgm:prSet/>
      <dgm:spPr/>
      <dgm:t>
        <a:bodyPr/>
        <a:lstStyle/>
        <a:p>
          <a:endParaRPr lang="en-US"/>
        </a:p>
      </dgm:t>
    </dgm:pt>
    <dgm:pt modelId="{E80A860B-04E8-4293-B400-A84BAD8F0E09}" type="sibTrans" cxnId="{44B5B4DF-59BC-4E67-9827-53538D461B61}">
      <dgm:prSet/>
      <dgm:spPr/>
      <dgm:t>
        <a:bodyPr/>
        <a:lstStyle/>
        <a:p>
          <a:endParaRPr lang="en-US"/>
        </a:p>
      </dgm:t>
    </dgm:pt>
    <dgm:pt modelId="{425CF309-9780-49B4-8D78-6668C5DD9BED}">
      <dgm:prSet/>
      <dgm:spPr/>
      <dgm:t>
        <a:bodyPr/>
        <a:lstStyle/>
        <a:p>
          <a:r>
            <a:rPr lang="en-US" dirty="0"/>
            <a:t>The system identifies discrepancies in real time (for example, in price ranges of goods and services)</a:t>
          </a:r>
        </a:p>
      </dgm:t>
    </dgm:pt>
    <dgm:pt modelId="{890440D7-2712-4665-A932-A3BA7782C597}" type="parTrans" cxnId="{67EDF7E4-3E2E-49D9-BBDD-E6CC6E7AF73A}">
      <dgm:prSet/>
      <dgm:spPr/>
      <dgm:t>
        <a:bodyPr/>
        <a:lstStyle/>
        <a:p>
          <a:endParaRPr lang="en-US"/>
        </a:p>
      </dgm:t>
    </dgm:pt>
    <dgm:pt modelId="{3EDBFA7B-E1B0-42C7-ACBA-84E1F186F9D7}" type="sibTrans" cxnId="{67EDF7E4-3E2E-49D9-BBDD-E6CC6E7AF73A}">
      <dgm:prSet/>
      <dgm:spPr/>
      <dgm:t>
        <a:bodyPr/>
        <a:lstStyle/>
        <a:p>
          <a:endParaRPr lang="en-US"/>
        </a:p>
      </dgm:t>
    </dgm:pt>
    <dgm:pt modelId="{671A2168-1B82-457C-8C12-2D1C77849455}">
      <dgm:prSet/>
      <dgm:spPr/>
      <dgm:t>
        <a:bodyPr/>
        <a:lstStyle/>
        <a:p>
          <a:r>
            <a:rPr lang="en-US" dirty="0"/>
            <a:t>Errors are corrected immediately through re-surveying or interviewer corrections</a:t>
          </a:r>
          <a:endParaRPr lang="en-US" b="0" dirty="0"/>
        </a:p>
      </dgm:t>
    </dgm:pt>
    <dgm:pt modelId="{055952D5-0018-4F2F-B984-8E2D683FBFDD}" type="parTrans" cxnId="{B4B73D47-2B88-43D5-8DFE-B5AFAEBE2FC7}">
      <dgm:prSet/>
      <dgm:spPr/>
      <dgm:t>
        <a:bodyPr/>
        <a:lstStyle/>
        <a:p>
          <a:endParaRPr lang="en-US"/>
        </a:p>
      </dgm:t>
    </dgm:pt>
    <dgm:pt modelId="{D5CEEF74-ECBF-40F1-8FAE-46E2715921C8}" type="sibTrans" cxnId="{B4B73D47-2B88-43D5-8DFE-B5AFAEBE2FC7}">
      <dgm:prSet/>
      <dgm:spPr/>
      <dgm:t>
        <a:bodyPr/>
        <a:lstStyle/>
        <a:p>
          <a:endParaRPr lang="en-US"/>
        </a:p>
      </dgm:t>
    </dgm:pt>
    <dgm:pt modelId="{BA950B3E-C24E-42EF-AFA7-0C94DB2CC036}">
      <dgm:prSet custT="1"/>
      <dgm:spPr/>
      <dgm:t>
        <a:bodyPr/>
        <a:lstStyle/>
        <a:p>
          <a:r>
            <a:rPr lang="ru-RU" sz="2400" dirty="0">
              <a:latin typeface="Franklin Gothic Book" panose="020B0503020102020204" pitchFamily="34" charset="0"/>
            </a:rPr>
            <a:t>4.</a:t>
          </a:r>
          <a:r>
            <a:rPr lang="en-US" sz="2100" dirty="0">
              <a:latin typeface="Franklin Gothic Book" panose="020B0503020102020204" pitchFamily="34" charset="0"/>
            </a:rPr>
            <a:t> </a:t>
          </a:r>
          <a:r>
            <a:rPr lang="en-US" sz="2100" b="1" dirty="0">
              <a:latin typeface="Franklin Gothic Book" panose="020B0503020102020204" pitchFamily="34" charset="0"/>
            </a:rPr>
            <a:t>Logical and statistical verification</a:t>
          </a:r>
          <a:endParaRPr lang="en-US" sz="2100" dirty="0">
            <a:latin typeface="Franklin Gothic Book" panose="020B0503020102020204" pitchFamily="34" charset="0"/>
          </a:endParaRPr>
        </a:p>
      </dgm:t>
    </dgm:pt>
    <dgm:pt modelId="{2DED8A16-169C-492E-8ABE-5D64FFDD0F11}" type="parTrans" cxnId="{D22695D6-894E-4BA3-A23F-ABC7350E982C}">
      <dgm:prSet/>
      <dgm:spPr/>
      <dgm:t>
        <a:bodyPr/>
        <a:lstStyle/>
        <a:p>
          <a:endParaRPr lang="en-US"/>
        </a:p>
      </dgm:t>
    </dgm:pt>
    <dgm:pt modelId="{C2750E24-30D5-4A30-A875-DC4AEC35452C}" type="sibTrans" cxnId="{D22695D6-894E-4BA3-A23F-ABC7350E982C}">
      <dgm:prSet/>
      <dgm:spPr/>
      <dgm:t>
        <a:bodyPr/>
        <a:lstStyle/>
        <a:p>
          <a:endParaRPr lang="en-US"/>
        </a:p>
      </dgm:t>
    </dgm:pt>
    <dgm:pt modelId="{B0B44894-1184-4466-A39D-8C5FE4559D8E}">
      <dgm:prSet/>
      <dgm:spPr/>
      <dgm:t>
        <a:bodyPr/>
        <a:lstStyle/>
        <a:p>
          <a:r>
            <a:rPr lang="en-US" dirty="0"/>
            <a:t>After collection, the data are analyzed in SPSS, STATA, R</a:t>
          </a:r>
          <a:r>
            <a:rPr lang="ru-RU" dirty="0"/>
            <a:t>.</a:t>
          </a:r>
          <a:endParaRPr lang="en-US" dirty="0"/>
        </a:p>
      </dgm:t>
    </dgm:pt>
    <dgm:pt modelId="{CA9B1271-D47C-4BC3-8D23-0DABC13637A3}" type="parTrans" cxnId="{E65F784F-AB3C-40CD-B03F-C9A641264185}">
      <dgm:prSet/>
      <dgm:spPr/>
      <dgm:t>
        <a:bodyPr/>
        <a:lstStyle/>
        <a:p>
          <a:endParaRPr lang="en-US"/>
        </a:p>
      </dgm:t>
    </dgm:pt>
    <dgm:pt modelId="{C93DE849-E6B1-4675-9FB2-AB26062A6780}" type="sibTrans" cxnId="{E65F784F-AB3C-40CD-B03F-C9A641264185}">
      <dgm:prSet/>
      <dgm:spPr/>
      <dgm:t>
        <a:bodyPr/>
        <a:lstStyle/>
        <a:p>
          <a:endParaRPr lang="en-US"/>
        </a:p>
      </dgm:t>
    </dgm:pt>
    <dgm:pt modelId="{B98125B2-6A8B-409B-9319-71F92F6CA8C7}">
      <dgm:prSet/>
      <dgm:spPr/>
      <dgm:t>
        <a:bodyPr/>
        <a:lstStyle/>
        <a:p>
          <a:r>
            <a:rPr lang="en-US" dirty="0"/>
            <a:t>Algorithms are used for automatic and semi-automatic verification</a:t>
          </a:r>
          <a:r>
            <a:rPr lang="ru-RU" dirty="0"/>
            <a:t>:</a:t>
          </a:r>
          <a:endParaRPr lang="en-US" dirty="0"/>
        </a:p>
      </dgm:t>
    </dgm:pt>
    <dgm:pt modelId="{2C8490C1-0D61-4CF0-B637-2B6AC0A549DE}" type="parTrans" cxnId="{B97D0B69-9D18-4529-9E0C-7CFF3487BAD1}">
      <dgm:prSet/>
      <dgm:spPr/>
      <dgm:t>
        <a:bodyPr/>
        <a:lstStyle/>
        <a:p>
          <a:endParaRPr lang="en-US"/>
        </a:p>
      </dgm:t>
    </dgm:pt>
    <dgm:pt modelId="{D79ECA1E-83AA-42D6-AB67-117DA917E582}" type="sibTrans" cxnId="{B97D0B69-9D18-4529-9E0C-7CFF3487BAD1}">
      <dgm:prSet/>
      <dgm:spPr/>
      <dgm:t>
        <a:bodyPr/>
        <a:lstStyle/>
        <a:p>
          <a:endParaRPr lang="en-US"/>
        </a:p>
      </dgm:t>
    </dgm:pt>
    <dgm:pt modelId="{24708745-80DA-46F5-AC5E-FA98FDB28170}">
      <dgm:prSet/>
      <dgm:spPr/>
      <dgm:t>
        <a:bodyPr/>
        <a:lstStyle/>
        <a:p>
          <a:r>
            <a:rPr lang="en-US" dirty="0"/>
            <a:t>correspondence between the respondent's age and his family ties</a:t>
          </a:r>
        </a:p>
      </dgm:t>
    </dgm:pt>
    <dgm:pt modelId="{7F936E8B-A0E3-454C-8F3D-5288F72E7BC8}" type="parTrans" cxnId="{2BA79229-1400-436B-8275-D3DBCF6A023D}">
      <dgm:prSet/>
      <dgm:spPr/>
      <dgm:t>
        <a:bodyPr/>
        <a:lstStyle/>
        <a:p>
          <a:endParaRPr lang="en-US"/>
        </a:p>
      </dgm:t>
    </dgm:pt>
    <dgm:pt modelId="{E8476F0B-1520-48F2-88FE-458E95374E7D}" type="sibTrans" cxnId="{2BA79229-1400-436B-8275-D3DBCF6A023D}">
      <dgm:prSet/>
      <dgm:spPr/>
      <dgm:t>
        <a:bodyPr/>
        <a:lstStyle/>
        <a:p>
          <a:endParaRPr lang="en-US"/>
        </a:p>
      </dgm:t>
    </dgm:pt>
    <dgm:pt modelId="{B6959C4D-5162-48D3-8731-EAB0A2C360CF}">
      <dgm:prSet/>
      <dgm:spPr/>
      <dgm:t>
        <a:bodyPr/>
        <a:lstStyle/>
        <a:p>
          <a:r>
            <a:rPr lang="en-US" dirty="0"/>
            <a:t>balance of income and expenses</a:t>
          </a:r>
        </a:p>
      </dgm:t>
    </dgm:pt>
    <dgm:pt modelId="{45C36EBA-2C8D-4564-B6FB-E15F856F67D8}" type="parTrans" cxnId="{EC2E2AA5-0CAC-4D25-B707-D4D29F809C5E}">
      <dgm:prSet/>
      <dgm:spPr/>
      <dgm:t>
        <a:bodyPr/>
        <a:lstStyle/>
        <a:p>
          <a:endParaRPr lang="en-US"/>
        </a:p>
      </dgm:t>
    </dgm:pt>
    <dgm:pt modelId="{A094B5E9-54D8-4708-8F96-034898A5646C}" type="sibTrans" cxnId="{EC2E2AA5-0CAC-4D25-B707-D4D29F809C5E}">
      <dgm:prSet/>
      <dgm:spPr/>
      <dgm:t>
        <a:bodyPr/>
        <a:lstStyle/>
        <a:p>
          <a:endParaRPr lang="en-US"/>
        </a:p>
      </dgm:t>
    </dgm:pt>
    <dgm:pt modelId="{23BFCF3C-9E6A-4AB7-81F9-82819DE399C3}">
      <dgm:prSet/>
      <dgm:spPr/>
      <dgm:t>
        <a:bodyPr/>
        <a:lstStyle/>
        <a:p>
          <a:r>
            <a:rPr lang="en-US" dirty="0"/>
            <a:t>interrelation of key indicators</a:t>
          </a:r>
        </a:p>
      </dgm:t>
    </dgm:pt>
    <dgm:pt modelId="{845EF0B9-E48E-432D-9645-CC9C270F2A15}" type="parTrans" cxnId="{E12C731D-405D-4311-B0AA-6A5374D290F6}">
      <dgm:prSet/>
      <dgm:spPr/>
      <dgm:t>
        <a:bodyPr/>
        <a:lstStyle/>
        <a:p>
          <a:endParaRPr lang="en-US"/>
        </a:p>
      </dgm:t>
    </dgm:pt>
    <dgm:pt modelId="{439EE6EA-12B9-4F7C-8147-3D20E3A51571}" type="sibTrans" cxnId="{E12C731D-405D-4311-B0AA-6A5374D290F6}">
      <dgm:prSet/>
      <dgm:spPr/>
      <dgm:t>
        <a:bodyPr/>
        <a:lstStyle/>
        <a:p>
          <a:endParaRPr lang="en-US"/>
        </a:p>
      </dgm:t>
    </dgm:pt>
    <dgm:pt modelId="{907A763F-2798-4BFA-883F-9788B5137865}">
      <dgm:prSet custT="1"/>
      <dgm:spPr/>
      <dgm:t>
        <a:bodyPr/>
        <a:lstStyle/>
        <a:p>
          <a:r>
            <a:rPr lang="ru-RU" sz="2400" dirty="0">
              <a:latin typeface="Franklin Gothic Book" panose="020B0503020102020204" pitchFamily="34" charset="0"/>
            </a:rPr>
            <a:t>5.</a:t>
          </a:r>
          <a:r>
            <a:rPr lang="en-US" sz="2100" dirty="0">
              <a:latin typeface="Franklin Gothic Book" panose="020B0503020102020204" pitchFamily="34" charset="0"/>
            </a:rPr>
            <a:t> </a:t>
          </a:r>
          <a:r>
            <a:rPr lang="en-US" sz="2100" b="1" dirty="0">
              <a:latin typeface="Franklin Gothic Book" panose="020B0503020102020204" pitchFamily="34" charset="0"/>
            </a:rPr>
            <a:t>Final control and quality analysis</a:t>
          </a:r>
          <a:endParaRPr lang="en-US" sz="2100" dirty="0">
            <a:latin typeface="Franklin Gothic Book" panose="020B0503020102020204" pitchFamily="34" charset="0"/>
          </a:endParaRPr>
        </a:p>
      </dgm:t>
    </dgm:pt>
    <dgm:pt modelId="{38DA354E-BD08-45B4-972F-DE492D87242C}" type="parTrans" cxnId="{F9D67CC5-8D4A-4F29-8FE5-7F8B128C172B}">
      <dgm:prSet/>
      <dgm:spPr/>
      <dgm:t>
        <a:bodyPr/>
        <a:lstStyle/>
        <a:p>
          <a:endParaRPr lang="en-US"/>
        </a:p>
      </dgm:t>
    </dgm:pt>
    <dgm:pt modelId="{A140B5D0-8781-438D-9FCD-29596C65AA21}" type="sibTrans" cxnId="{F9D67CC5-8D4A-4F29-8FE5-7F8B128C172B}">
      <dgm:prSet/>
      <dgm:spPr/>
      <dgm:t>
        <a:bodyPr/>
        <a:lstStyle/>
        <a:p>
          <a:endParaRPr lang="en-US"/>
        </a:p>
      </dgm:t>
    </dgm:pt>
    <dgm:pt modelId="{382D6C09-A0E8-4EF4-B867-F4C727A603CA}">
      <dgm:prSet/>
      <dgm:spPr/>
      <dgm:t>
        <a:bodyPr/>
        <a:lstStyle/>
        <a:p>
          <a:r>
            <a:rPr lang="en-US" dirty="0"/>
            <a:t>Data is compared by region, quarter, and also with the results of previous periods.</a:t>
          </a:r>
        </a:p>
      </dgm:t>
    </dgm:pt>
    <dgm:pt modelId="{1878E3D6-4FF8-4186-BCF5-A2290ECE1103}" type="parTrans" cxnId="{5A6BB096-B7F6-4D06-B677-A7DC23D763C2}">
      <dgm:prSet/>
      <dgm:spPr/>
      <dgm:t>
        <a:bodyPr/>
        <a:lstStyle/>
        <a:p>
          <a:endParaRPr lang="en-US"/>
        </a:p>
      </dgm:t>
    </dgm:pt>
    <dgm:pt modelId="{FA8A6CA0-C982-44FD-9755-9931345B75BC}" type="sibTrans" cxnId="{5A6BB096-B7F6-4D06-B677-A7DC23D763C2}">
      <dgm:prSet/>
      <dgm:spPr/>
      <dgm:t>
        <a:bodyPr/>
        <a:lstStyle/>
        <a:p>
          <a:endParaRPr lang="en-US"/>
        </a:p>
      </dgm:t>
    </dgm:pt>
    <dgm:pt modelId="{FBCF616A-5913-42AB-8E0C-E8203671BA41}">
      <dgm:prSet/>
      <dgm:spPr/>
      <dgm:t>
        <a:bodyPr/>
        <a:lstStyle/>
        <a:p>
          <a:r>
            <a:rPr lang="en-US" b="0" dirty="0"/>
            <a:t>Key indicators of data reliability, completeness and consistency</a:t>
          </a:r>
          <a:r>
            <a:rPr lang="en-US" b="1" dirty="0"/>
            <a:t> </a:t>
          </a:r>
          <a:r>
            <a:rPr lang="en-US" dirty="0"/>
            <a:t>are analyzed</a:t>
          </a:r>
        </a:p>
      </dgm:t>
    </dgm:pt>
    <dgm:pt modelId="{8A45D73F-316E-4BCB-BD89-9576265E4528}" type="parTrans" cxnId="{46308A30-410F-43B7-9FCB-533D5E02733F}">
      <dgm:prSet/>
      <dgm:spPr/>
      <dgm:t>
        <a:bodyPr/>
        <a:lstStyle/>
        <a:p>
          <a:endParaRPr lang="en-US"/>
        </a:p>
      </dgm:t>
    </dgm:pt>
    <dgm:pt modelId="{D723AB68-5464-4931-841C-2804DC41AA49}" type="sibTrans" cxnId="{46308A30-410F-43B7-9FCB-533D5E02733F}">
      <dgm:prSet/>
      <dgm:spPr/>
      <dgm:t>
        <a:bodyPr/>
        <a:lstStyle/>
        <a:p>
          <a:endParaRPr lang="en-US"/>
        </a:p>
      </dgm:t>
    </dgm:pt>
    <dgm:pt modelId="{27BBDE26-9E0A-447E-83D9-BCF7A0E5D609}">
      <dgm:prSet/>
      <dgm:spPr/>
      <dgm:t>
        <a:bodyPr/>
        <a:lstStyle/>
        <a:p>
          <a:r>
            <a:rPr lang="en-US" dirty="0"/>
            <a:t>A multi-stage approach ensures high quality, comparability and accuracy of statistical data</a:t>
          </a:r>
        </a:p>
      </dgm:t>
    </dgm:pt>
    <dgm:pt modelId="{5DB5D625-69C7-477D-94EB-3085E783E444}" type="parTrans" cxnId="{8DEBEFFE-97F9-45CB-BD6B-EE33D0FDE34F}">
      <dgm:prSet/>
      <dgm:spPr/>
      <dgm:t>
        <a:bodyPr/>
        <a:lstStyle/>
        <a:p>
          <a:endParaRPr lang="en-US"/>
        </a:p>
      </dgm:t>
    </dgm:pt>
    <dgm:pt modelId="{F8676FFC-940D-40C9-BADF-7ED6AD264BB9}" type="sibTrans" cxnId="{8DEBEFFE-97F9-45CB-BD6B-EE33D0FDE34F}">
      <dgm:prSet/>
      <dgm:spPr/>
      <dgm:t>
        <a:bodyPr/>
        <a:lstStyle/>
        <a:p>
          <a:endParaRPr lang="en-US"/>
        </a:p>
      </dgm:t>
    </dgm:pt>
    <dgm:pt modelId="{0F4B9323-554D-469E-B5F3-07E5798FBB90}" type="pres">
      <dgm:prSet presAssocID="{52206228-96C0-4049-B4EC-E150FACD6963}" presName="linear" presStyleCnt="0">
        <dgm:presLayoutVars>
          <dgm:animLvl val="lvl"/>
          <dgm:resizeHandles val="exact"/>
        </dgm:presLayoutVars>
      </dgm:prSet>
      <dgm:spPr/>
      <dgm:t>
        <a:bodyPr/>
        <a:lstStyle/>
        <a:p>
          <a:endParaRPr lang="ru-RU"/>
        </a:p>
      </dgm:t>
    </dgm:pt>
    <dgm:pt modelId="{DF04B989-9B25-4F8A-8396-D99AE470274B}" type="pres">
      <dgm:prSet presAssocID="{42960FD0-1615-4CC3-92D9-258B6626458E}" presName="parentText" presStyleLbl="node1" presStyleIdx="0" presStyleCnt="5">
        <dgm:presLayoutVars>
          <dgm:chMax val="0"/>
          <dgm:bulletEnabled val="1"/>
        </dgm:presLayoutVars>
      </dgm:prSet>
      <dgm:spPr>
        <a:xfrm>
          <a:off x="0" y="57904"/>
          <a:ext cx="11226800" cy="577394"/>
        </a:xfrm>
        <a:prstGeom prst="roundRect">
          <a:avLst/>
        </a:prstGeom>
      </dgm:spPr>
      <dgm:t>
        <a:bodyPr/>
        <a:lstStyle/>
        <a:p>
          <a:endParaRPr lang="ru-RU"/>
        </a:p>
      </dgm:t>
    </dgm:pt>
    <dgm:pt modelId="{A767FA8F-CE79-40FB-A004-B0295BF7FE59}" type="pres">
      <dgm:prSet presAssocID="{42960FD0-1615-4CC3-92D9-258B6626458E}" presName="childText" presStyleLbl="revTx" presStyleIdx="0" presStyleCnt="3">
        <dgm:presLayoutVars>
          <dgm:bulletEnabled val="1"/>
        </dgm:presLayoutVars>
      </dgm:prSet>
      <dgm:spPr/>
      <dgm:t>
        <a:bodyPr/>
        <a:lstStyle/>
        <a:p>
          <a:endParaRPr lang="ru-RU"/>
        </a:p>
      </dgm:t>
    </dgm:pt>
    <dgm:pt modelId="{140A9DE0-8C87-4928-B96B-C01AA0733E31}" type="pres">
      <dgm:prSet presAssocID="{BA950B3E-C24E-42EF-AFA7-0C94DB2CC036}" presName="parentText" presStyleLbl="node1" presStyleIdx="1" presStyleCnt="5">
        <dgm:presLayoutVars>
          <dgm:chMax val="0"/>
          <dgm:bulletEnabled val="1"/>
        </dgm:presLayoutVars>
      </dgm:prSet>
      <dgm:spPr/>
      <dgm:t>
        <a:bodyPr/>
        <a:lstStyle/>
        <a:p>
          <a:endParaRPr lang="ru-RU"/>
        </a:p>
      </dgm:t>
    </dgm:pt>
    <dgm:pt modelId="{A4BD79D7-3257-4693-ABBA-AD88F08796CC}" type="pres">
      <dgm:prSet presAssocID="{C2750E24-30D5-4A30-A875-DC4AEC35452C}" presName="spacer" presStyleCnt="0"/>
      <dgm:spPr/>
    </dgm:pt>
    <dgm:pt modelId="{4B1F8619-E25B-4B6D-95C4-E9D59A5E4661}" type="pres">
      <dgm:prSet presAssocID="{B0B44894-1184-4466-A39D-8C5FE4559D8E}" presName="parentText" presStyleLbl="node1" presStyleIdx="2" presStyleCnt="5">
        <dgm:presLayoutVars>
          <dgm:chMax val="0"/>
          <dgm:bulletEnabled val="1"/>
        </dgm:presLayoutVars>
      </dgm:prSet>
      <dgm:spPr/>
      <dgm:t>
        <a:bodyPr/>
        <a:lstStyle/>
        <a:p>
          <a:endParaRPr lang="ru-RU"/>
        </a:p>
      </dgm:t>
    </dgm:pt>
    <dgm:pt modelId="{3E741FD9-24BE-4C80-BD2F-944B3C47B083}" type="pres">
      <dgm:prSet presAssocID="{C93DE849-E6B1-4675-9FB2-AB26062A6780}" presName="spacer" presStyleCnt="0"/>
      <dgm:spPr/>
    </dgm:pt>
    <dgm:pt modelId="{3633EEED-1334-4254-B17F-2A215FAAD86F}" type="pres">
      <dgm:prSet presAssocID="{B98125B2-6A8B-409B-9319-71F92F6CA8C7}" presName="parentText" presStyleLbl="node1" presStyleIdx="3" presStyleCnt="5">
        <dgm:presLayoutVars>
          <dgm:chMax val="0"/>
          <dgm:bulletEnabled val="1"/>
        </dgm:presLayoutVars>
      </dgm:prSet>
      <dgm:spPr/>
      <dgm:t>
        <a:bodyPr/>
        <a:lstStyle/>
        <a:p>
          <a:endParaRPr lang="ru-RU"/>
        </a:p>
      </dgm:t>
    </dgm:pt>
    <dgm:pt modelId="{5465A73C-BAFE-49B1-8695-FF50C47D0EA9}" type="pres">
      <dgm:prSet presAssocID="{B98125B2-6A8B-409B-9319-71F92F6CA8C7}" presName="childText" presStyleLbl="revTx" presStyleIdx="1" presStyleCnt="3">
        <dgm:presLayoutVars>
          <dgm:bulletEnabled val="1"/>
        </dgm:presLayoutVars>
      </dgm:prSet>
      <dgm:spPr/>
      <dgm:t>
        <a:bodyPr/>
        <a:lstStyle/>
        <a:p>
          <a:endParaRPr lang="ru-RU"/>
        </a:p>
      </dgm:t>
    </dgm:pt>
    <dgm:pt modelId="{E85DAE49-9200-43E6-B63A-5F38AB34F053}" type="pres">
      <dgm:prSet presAssocID="{907A763F-2798-4BFA-883F-9788B5137865}" presName="parentText" presStyleLbl="node1" presStyleIdx="4" presStyleCnt="5">
        <dgm:presLayoutVars>
          <dgm:chMax val="0"/>
          <dgm:bulletEnabled val="1"/>
        </dgm:presLayoutVars>
      </dgm:prSet>
      <dgm:spPr/>
      <dgm:t>
        <a:bodyPr/>
        <a:lstStyle/>
        <a:p>
          <a:endParaRPr lang="ru-RU"/>
        </a:p>
      </dgm:t>
    </dgm:pt>
    <dgm:pt modelId="{71984EE0-FCFC-4D0F-8429-AA2ECEF438BD}" type="pres">
      <dgm:prSet presAssocID="{907A763F-2798-4BFA-883F-9788B5137865}" presName="childText" presStyleLbl="revTx" presStyleIdx="2" presStyleCnt="3">
        <dgm:presLayoutVars>
          <dgm:bulletEnabled val="1"/>
        </dgm:presLayoutVars>
      </dgm:prSet>
      <dgm:spPr/>
      <dgm:t>
        <a:bodyPr/>
        <a:lstStyle/>
        <a:p>
          <a:endParaRPr lang="ru-RU"/>
        </a:p>
      </dgm:t>
    </dgm:pt>
  </dgm:ptLst>
  <dgm:cxnLst>
    <dgm:cxn modelId="{6CCBBA50-38D0-4D76-AAF5-F406318DB245}" type="presOf" srcId="{928A9CD8-494A-422B-ACDC-0FBBA68B20C2}" destId="{A767FA8F-CE79-40FB-A004-B0295BF7FE59}" srcOrd="0" destOrd="0" presId="urn:microsoft.com/office/officeart/2005/8/layout/vList2"/>
    <dgm:cxn modelId="{44B5B4DF-59BC-4E67-9827-53538D461B61}" srcId="{42960FD0-1615-4CC3-92D9-258B6626458E}" destId="{928A9CD8-494A-422B-ACDC-0FBBA68B20C2}" srcOrd="0" destOrd="0" parTransId="{95EA7493-ED74-490E-BA29-057D42FD030F}" sibTransId="{E80A860B-04E8-4293-B400-A84BAD8F0E09}"/>
    <dgm:cxn modelId="{759AB14A-DA0A-474D-9583-ADDB7A4228AC}" type="presOf" srcId="{FBCF616A-5913-42AB-8E0C-E8203671BA41}" destId="{71984EE0-FCFC-4D0F-8429-AA2ECEF438BD}" srcOrd="0" destOrd="1" presId="urn:microsoft.com/office/officeart/2005/8/layout/vList2"/>
    <dgm:cxn modelId="{E60BFA3F-AF69-4C55-926C-F8E54DEBBBA0}" type="presOf" srcId="{52206228-96C0-4049-B4EC-E150FACD6963}" destId="{0F4B9323-554D-469E-B5F3-07E5798FBB90}" srcOrd="0" destOrd="0" presId="urn:microsoft.com/office/officeart/2005/8/layout/vList2"/>
    <dgm:cxn modelId="{B97D0B69-9D18-4529-9E0C-7CFF3487BAD1}" srcId="{52206228-96C0-4049-B4EC-E150FACD6963}" destId="{B98125B2-6A8B-409B-9319-71F92F6CA8C7}" srcOrd="3" destOrd="0" parTransId="{2C8490C1-0D61-4CF0-B637-2B6AC0A549DE}" sibTransId="{D79ECA1E-83AA-42D6-AB67-117DA917E582}"/>
    <dgm:cxn modelId="{46308A30-410F-43B7-9FCB-533D5E02733F}" srcId="{907A763F-2798-4BFA-883F-9788B5137865}" destId="{FBCF616A-5913-42AB-8E0C-E8203671BA41}" srcOrd="1" destOrd="0" parTransId="{8A45D73F-316E-4BCB-BD89-9576265E4528}" sibTransId="{D723AB68-5464-4931-841C-2804DC41AA49}"/>
    <dgm:cxn modelId="{FB214EBF-4B8A-4268-9D11-101D472F8677}" type="presOf" srcId="{B98125B2-6A8B-409B-9319-71F92F6CA8C7}" destId="{3633EEED-1334-4254-B17F-2A215FAAD86F}" srcOrd="0" destOrd="0" presId="urn:microsoft.com/office/officeart/2005/8/layout/vList2"/>
    <dgm:cxn modelId="{EC2E2AA5-0CAC-4D25-B707-D4D29F809C5E}" srcId="{B98125B2-6A8B-409B-9319-71F92F6CA8C7}" destId="{B6959C4D-5162-48D3-8731-EAB0A2C360CF}" srcOrd="1" destOrd="0" parTransId="{45C36EBA-2C8D-4564-B6FB-E15F856F67D8}" sibTransId="{A094B5E9-54D8-4708-8F96-034898A5646C}"/>
    <dgm:cxn modelId="{E65F784F-AB3C-40CD-B03F-C9A641264185}" srcId="{52206228-96C0-4049-B4EC-E150FACD6963}" destId="{B0B44894-1184-4466-A39D-8C5FE4559D8E}" srcOrd="2" destOrd="0" parTransId="{CA9B1271-D47C-4BC3-8D23-0DABC13637A3}" sibTransId="{C93DE849-E6B1-4675-9FB2-AB26062A6780}"/>
    <dgm:cxn modelId="{3713A870-CA6E-4BD6-93D2-9FA89C824B24}" type="presOf" srcId="{382D6C09-A0E8-4EF4-B867-F4C727A603CA}" destId="{71984EE0-FCFC-4D0F-8429-AA2ECEF438BD}" srcOrd="0" destOrd="0" presId="urn:microsoft.com/office/officeart/2005/8/layout/vList2"/>
    <dgm:cxn modelId="{B4B73D47-2B88-43D5-8DFE-B5AFAEBE2FC7}" srcId="{42960FD0-1615-4CC3-92D9-258B6626458E}" destId="{671A2168-1B82-457C-8C12-2D1C77849455}" srcOrd="2" destOrd="0" parTransId="{055952D5-0018-4F2F-B984-8E2D683FBFDD}" sibTransId="{D5CEEF74-ECBF-40F1-8FAE-46E2715921C8}"/>
    <dgm:cxn modelId="{F9D67CC5-8D4A-4F29-8FE5-7F8B128C172B}" srcId="{52206228-96C0-4049-B4EC-E150FACD6963}" destId="{907A763F-2798-4BFA-883F-9788B5137865}" srcOrd="4" destOrd="0" parTransId="{38DA354E-BD08-45B4-972F-DE492D87242C}" sibTransId="{A140B5D0-8781-438D-9FCD-29596C65AA21}"/>
    <dgm:cxn modelId="{87B96EEA-5E1E-4E34-BB38-B73CBD601594}" type="presOf" srcId="{23BFCF3C-9E6A-4AB7-81F9-82819DE399C3}" destId="{5465A73C-BAFE-49B1-8695-FF50C47D0EA9}" srcOrd="0" destOrd="2" presId="urn:microsoft.com/office/officeart/2005/8/layout/vList2"/>
    <dgm:cxn modelId="{8DEBEFFE-97F9-45CB-BD6B-EE33D0FDE34F}" srcId="{907A763F-2798-4BFA-883F-9788B5137865}" destId="{27BBDE26-9E0A-447E-83D9-BCF7A0E5D609}" srcOrd="2" destOrd="0" parTransId="{5DB5D625-69C7-477D-94EB-3085E783E444}" sibTransId="{F8676FFC-940D-40C9-BADF-7ED6AD264BB9}"/>
    <dgm:cxn modelId="{5A6BB096-B7F6-4D06-B677-A7DC23D763C2}" srcId="{907A763F-2798-4BFA-883F-9788B5137865}" destId="{382D6C09-A0E8-4EF4-B867-F4C727A603CA}" srcOrd="0" destOrd="0" parTransId="{1878E3D6-4FF8-4186-BCF5-A2290ECE1103}" sibTransId="{FA8A6CA0-C982-44FD-9755-9931345B75BC}"/>
    <dgm:cxn modelId="{D22695D6-894E-4BA3-A23F-ABC7350E982C}" srcId="{52206228-96C0-4049-B4EC-E150FACD6963}" destId="{BA950B3E-C24E-42EF-AFA7-0C94DB2CC036}" srcOrd="1" destOrd="0" parTransId="{2DED8A16-169C-492E-8ABE-5D64FFDD0F11}" sibTransId="{C2750E24-30D5-4A30-A875-DC4AEC35452C}"/>
    <dgm:cxn modelId="{E12C731D-405D-4311-B0AA-6A5374D290F6}" srcId="{B98125B2-6A8B-409B-9319-71F92F6CA8C7}" destId="{23BFCF3C-9E6A-4AB7-81F9-82819DE399C3}" srcOrd="2" destOrd="0" parTransId="{845EF0B9-E48E-432D-9645-CC9C270F2A15}" sibTransId="{439EE6EA-12B9-4F7C-8147-3D20E3A51571}"/>
    <dgm:cxn modelId="{8510256D-F451-491E-9ACB-FA6DA56883E7}" type="presOf" srcId="{42960FD0-1615-4CC3-92D9-258B6626458E}" destId="{DF04B989-9B25-4F8A-8396-D99AE470274B}" srcOrd="0" destOrd="0" presId="urn:microsoft.com/office/officeart/2005/8/layout/vList2"/>
    <dgm:cxn modelId="{7FF154CC-DEE4-45E9-BC66-A4C92ED8BE87}" type="presOf" srcId="{24708745-80DA-46F5-AC5E-FA98FDB28170}" destId="{5465A73C-BAFE-49B1-8695-FF50C47D0EA9}" srcOrd="0" destOrd="0" presId="urn:microsoft.com/office/officeart/2005/8/layout/vList2"/>
    <dgm:cxn modelId="{2AA6E879-F15C-419E-A174-71538F589FAA}" type="presOf" srcId="{425CF309-9780-49B4-8D78-6668C5DD9BED}" destId="{A767FA8F-CE79-40FB-A004-B0295BF7FE59}" srcOrd="0" destOrd="1" presId="urn:microsoft.com/office/officeart/2005/8/layout/vList2"/>
    <dgm:cxn modelId="{DBEF5B92-E133-48A1-98C1-01E888AB2C6A}" type="presOf" srcId="{BA950B3E-C24E-42EF-AFA7-0C94DB2CC036}" destId="{140A9DE0-8C87-4928-B96B-C01AA0733E31}" srcOrd="0" destOrd="0" presId="urn:microsoft.com/office/officeart/2005/8/layout/vList2"/>
    <dgm:cxn modelId="{2BA79229-1400-436B-8275-D3DBCF6A023D}" srcId="{B98125B2-6A8B-409B-9319-71F92F6CA8C7}" destId="{24708745-80DA-46F5-AC5E-FA98FDB28170}" srcOrd="0" destOrd="0" parTransId="{7F936E8B-A0E3-454C-8F3D-5288F72E7BC8}" sibTransId="{E8476F0B-1520-48F2-88FE-458E95374E7D}"/>
    <dgm:cxn modelId="{67EDF7E4-3E2E-49D9-BBDD-E6CC6E7AF73A}" srcId="{42960FD0-1615-4CC3-92D9-258B6626458E}" destId="{425CF309-9780-49B4-8D78-6668C5DD9BED}" srcOrd="1" destOrd="0" parTransId="{890440D7-2712-4665-A932-A3BA7782C597}" sibTransId="{3EDBFA7B-E1B0-42C7-ACBA-84E1F186F9D7}"/>
    <dgm:cxn modelId="{A683563D-2F36-4E3E-B2C1-B14C1424F709}" type="presOf" srcId="{B0B44894-1184-4466-A39D-8C5FE4559D8E}" destId="{4B1F8619-E25B-4B6D-95C4-E9D59A5E4661}" srcOrd="0" destOrd="0" presId="urn:microsoft.com/office/officeart/2005/8/layout/vList2"/>
    <dgm:cxn modelId="{24162026-AF2E-4809-985E-070C2C7706F4}" type="presOf" srcId="{907A763F-2798-4BFA-883F-9788B5137865}" destId="{E85DAE49-9200-43E6-B63A-5F38AB34F053}" srcOrd="0" destOrd="0" presId="urn:microsoft.com/office/officeart/2005/8/layout/vList2"/>
    <dgm:cxn modelId="{2D735410-E2AE-48E1-B30F-1D88AD1DD421}" type="presOf" srcId="{671A2168-1B82-457C-8C12-2D1C77849455}" destId="{A767FA8F-CE79-40FB-A004-B0295BF7FE59}" srcOrd="0" destOrd="2" presId="urn:microsoft.com/office/officeart/2005/8/layout/vList2"/>
    <dgm:cxn modelId="{9AD6CE62-A9AC-4EE0-B98B-F04FE6F6E1A3}" type="presOf" srcId="{27BBDE26-9E0A-447E-83D9-BCF7A0E5D609}" destId="{71984EE0-FCFC-4D0F-8429-AA2ECEF438BD}" srcOrd="0" destOrd="2" presId="urn:microsoft.com/office/officeart/2005/8/layout/vList2"/>
    <dgm:cxn modelId="{AD021931-0549-4D54-9CE7-10680487FD26}" type="presOf" srcId="{B6959C4D-5162-48D3-8731-EAB0A2C360CF}" destId="{5465A73C-BAFE-49B1-8695-FF50C47D0EA9}" srcOrd="0" destOrd="1" presId="urn:microsoft.com/office/officeart/2005/8/layout/vList2"/>
    <dgm:cxn modelId="{2BF34B50-A995-4187-9247-EA4FB2B2D6BB}" srcId="{52206228-96C0-4049-B4EC-E150FACD6963}" destId="{42960FD0-1615-4CC3-92D9-258B6626458E}" srcOrd="0" destOrd="0" parTransId="{D6E9116A-DF8A-4C2E-BBA7-9513035CF3F0}" sibTransId="{6037AE23-1C02-4DD7-BA3B-9ABF030D4158}"/>
    <dgm:cxn modelId="{B1014825-B7E4-4204-B48A-F4117ED96F93}" type="presParOf" srcId="{0F4B9323-554D-469E-B5F3-07E5798FBB90}" destId="{DF04B989-9B25-4F8A-8396-D99AE470274B}" srcOrd="0" destOrd="0" presId="urn:microsoft.com/office/officeart/2005/8/layout/vList2"/>
    <dgm:cxn modelId="{B1DA4C9D-AE9E-400B-96D8-ED940FF52CCE}" type="presParOf" srcId="{0F4B9323-554D-469E-B5F3-07E5798FBB90}" destId="{A767FA8F-CE79-40FB-A004-B0295BF7FE59}" srcOrd="1" destOrd="0" presId="urn:microsoft.com/office/officeart/2005/8/layout/vList2"/>
    <dgm:cxn modelId="{C85EB061-949F-48AF-B950-0B0C6BD39F48}" type="presParOf" srcId="{0F4B9323-554D-469E-B5F3-07E5798FBB90}" destId="{140A9DE0-8C87-4928-B96B-C01AA0733E31}" srcOrd="2" destOrd="0" presId="urn:microsoft.com/office/officeart/2005/8/layout/vList2"/>
    <dgm:cxn modelId="{6053F81E-85AD-48B9-B2FE-F332A85F611C}" type="presParOf" srcId="{0F4B9323-554D-469E-B5F3-07E5798FBB90}" destId="{A4BD79D7-3257-4693-ABBA-AD88F08796CC}" srcOrd="3" destOrd="0" presId="urn:microsoft.com/office/officeart/2005/8/layout/vList2"/>
    <dgm:cxn modelId="{83F3FDF8-C253-4801-A2A1-4AE99D982A21}" type="presParOf" srcId="{0F4B9323-554D-469E-B5F3-07E5798FBB90}" destId="{4B1F8619-E25B-4B6D-95C4-E9D59A5E4661}" srcOrd="4" destOrd="0" presId="urn:microsoft.com/office/officeart/2005/8/layout/vList2"/>
    <dgm:cxn modelId="{D2653DDF-59E2-4EA9-B72E-2D115D08EF4C}" type="presParOf" srcId="{0F4B9323-554D-469E-B5F3-07E5798FBB90}" destId="{3E741FD9-24BE-4C80-BD2F-944B3C47B083}" srcOrd="5" destOrd="0" presId="urn:microsoft.com/office/officeart/2005/8/layout/vList2"/>
    <dgm:cxn modelId="{0E481737-A613-4BD0-93AE-86E435D66BA9}" type="presParOf" srcId="{0F4B9323-554D-469E-B5F3-07E5798FBB90}" destId="{3633EEED-1334-4254-B17F-2A215FAAD86F}" srcOrd="6" destOrd="0" presId="urn:microsoft.com/office/officeart/2005/8/layout/vList2"/>
    <dgm:cxn modelId="{D5A890D9-A89D-497B-ACAC-3EFDA28A2027}" type="presParOf" srcId="{0F4B9323-554D-469E-B5F3-07E5798FBB90}" destId="{5465A73C-BAFE-49B1-8695-FF50C47D0EA9}" srcOrd="7" destOrd="0" presId="urn:microsoft.com/office/officeart/2005/8/layout/vList2"/>
    <dgm:cxn modelId="{E9C90213-4E5A-4255-BF92-D5C3A1B9C95C}" type="presParOf" srcId="{0F4B9323-554D-469E-B5F3-07E5798FBB90}" destId="{E85DAE49-9200-43E6-B63A-5F38AB34F053}" srcOrd="8" destOrd="0" presId="urn:microsoft.com/office/officeart/2005/8/layout/vList2"/>
    <dgm:cxn modelId="{DE8B6EC9-92C3-4143-864E-FD4C22DC1048}" type="presParOf" srcId="{0F4B9323-554D-469E-B5F3-07E5798FBB90}" destId="{71984EE0-FCFC-4D0F-8429-AA2ECEF438BD}"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8CC737B4-FE3A-4627-A7FD-CE35B9283A8A}"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1015F0F9-A708-4126-A15D-8DE9EFAC70F8}">
      <dgm:prSet custT="1"/>
      <dgm:spPr/>
      <dgm:t>
        <a:bodyPr/>
        <a:lstStyle/>
        <a:p>
          <a:r>
            <a:rPr lang="en-US" sz="2400" b="1" i="0" dirty="0"/>
            <a:t>Integration of</a:t>
          </a:r>
          <a:r>
            <a:rPr lang="az-Latn-AZ" sz="2400" b="1" i="0" dirty="0"/>
            <a:t> </a:t>
          </a:r>
          <a:r>
            <a:rPr lang="en-US" sz="2400" b="1" i="0" dirty="0"/>
            <a:t>databases</a:t>
          </a:r>
          <a:r>
            <a:rPr lang="az-Latn-AZ" sz="2400" b="1" i="0" dirty="0"/>
            <a:t> of the government institutions</a:t>
          </a:r>
          <a:r>
            <a:rPr lang="en-US" sz="2400" b="1" i="0" dirty="0"/>
            <a:t> into the statistical database via the e-government gateway</a:t>
          </a:r>
          <a:endParaRPr lang="en-US" sz="2400" dirty="0"/>
        </a:p>
      </dgm:t>
    </dgm:pt>
    <dgm:pt modelId="{02D3DA23-F1AC-40F7-B699-DF033757403D}" type="parTrans" cxnId="{4408EFB8-3339-4F7F-B63F-C0CC0519E926}">
      <dgm:prSet/>
      <dgm:spPr/>
      <dgm:t>
        <a:bodyPr/>
        <a:lstStyle/>
        <a:p>
          <a:endParaRPr lang="en-US"/>
        </a:p>
      </dgm:t>
    </dgm:pt>
    <dgm:pt modelId="{3EA23960-EBF3-40D2-8417-9D9CF2475FC8}" type="sibTrans" cxnId="{4408EFB8-3339-4F7F-B63F-C0CC0519E926}">
      <dgm:prSet/>
      <dgm:spPr/>
      <dgm:t>
        <a:bodyPr/>
        <a:lstStyle/>
        <a:p>
          <a:endParaRPr lang="en-US"/>
        </a:p>
      </dgm:t>
    </dgm:pt>
    <dgm:pt modelId="{1BEA63DD-061F-4DDF-A00B-CA48D5687BB0}">
      <dgm:prSet custT="1"/>
      <dgm:spPr/>
      <dgm:t>
        <a:bodyPr/>
        <a:lstStyle/>
        <a:p>
          <a:r>
            <a:rPr lang="ru-RU" sz="2500" b="1" i="0" dirty="0"/>
            <a:t>«</a:t>
          </a:r>
          <a:r>
            <a:rPr lang="en-US" sz="2500" b="1" i="0" dirty="0"/>
            <a:t>Development of an integrated administrative database management system</a:t>
          </a:r>
          <a:r>
            <a:rPr lang="az-Latn-AZ" sz="2500" b="1" i="0" dirty="0"/>
            <a:t>»</a:t>
          </a:r>
          <a:r>
            <a:rPr lang="en-US" sz="2500" b="1" i="0" dirty="0"/>
            <a:t> (ADIS)</a:t>
          </a:r>
          <a:endParaRPr lang="en-US" sz="2500" dirty="0"/>
        </a:p>
      </dgm:t>
    </dgm:pt>
    <dgm:pt modelId="{DC5B1617-2E0E-4A30-A032-94B83E59E640}" type="parTrans" cxnId="{E2EBB77E-5233-4C68-816A-AF40D7D99EE2}">
      <dgm:prSet/>
      <dgm:spPr/>
      <dgm:t>
        <a:bodyPr/>
        <a:lstStyle/>
        <a:p>
          <a:endParaRPr lang="en-US"/>
        </a:p>
      </dgm:t>
    </dgm:pt>
    <dgm:pt modelId="{BD8020BF-D734-4123-925C-11A38D2AEB37}" type="sibTrans" cxnId="{E2EBB77E-5233-4C68-816A-AF40D7D99EE2}">
      <dgm:prSet/>
      <dgm:spPr/>
      <dgm:t>
        <a:bodyPr/>
        <a:lstStyle/>
        <a:p>
          <a:endParaRPr lang="en-US"/>
        </a:p>
      </dgm:t>
    </dgm:pt>
    <dgm:pt modelId="{064A3DB2-FDF2-44FE-A590-E4E02555E2AF}" type="pres">
      <dgm:prSet presAssocID="{8CC737B4-FE3A-4627-A7FD-CE35B9283A8A}" presName="linear" presStyleCnt="0">
        <dgm:presLayoutVars>
          <dgm:animLvl val="lvl"/>
          <dgm:resizeHandles val="exact"/>
        </dgm:presLayoutVars>
      </dgm:prSet>
      <dgm:spPr/>
      <dgm:t>
        <a:bodyPr/>
        <a:lstStyle/>
        <a:p>
          <a:endParaRPr lang="ru-RU"/>
        </a:p>
      </dgm:t>
    </dgm:pt>
    <dgm:pt modelId="{F5EAE0FF-3C1F-41A7-B13C-A8FD13429C36}" type="pres">
      <dgm:prSet presAssocID="{1015F0F9-A708-4126-A15D-8DE9EFAC70F8}" presName="parentText" presStyleLbl="node1" presStyleIdx="0" presStyleCnt="2" custScaleY="121210">
        <dgm:presLayoutVars>
          <dgm:chMax val="0"/>
          <dgm:bulletEnabled val="1"/>
        </dgm:presLayoutVars>
      </dgm:prSet>
      <dgm:spPr/>
      <dgm:t>
        <a:bodyPr/>
        <a:lstStyle/>
        <a:p>
          <a:endParaRPr lang="ru-RU"/>
        </a:p>
      </dgm:t>
    </dgm:pt>
    <dgm:pt modelId="{722672E4-0DBD-43A6-9552-6B0712F58634}" type="pres">
      <dgm:prSet presAssocID="{3EA23960-EBF3-40D2-8417-9D9CF2475FC8}" presName="spacer" presStyleCnt="0"/>
      <dgm:spPr/>
    </dgm:pt>
    <dgm:pt modelId="{169DD2BF-3DAB-4B4A-BE5A-4DB0C0D1F992}" type="pres">
      <dgm:prSet presAssocID="{1BEA63DD-061F-4DDF-A00B-CA48D5687BB0}" presName="parentText" presStyleLbl="node1" presStyleIdx="1" presStyleCnt="2" custScaleY="117724">
        <dgm:presLayoutVars>
          <dgm:chMax val="0"/>
          <dgm:bulletEnabled val="1"/>
        </dgm:presLayoutVars>
      </dgm:prSet>
      <dgm:spPr/>
      <dgm:t>
        <a:bodyPr/>
        <a:lstStyle/>
        <a:p>
          <a:endParaRPr lang="ru-RU"/>
        </a:p>
      </dgm:t>
    </dgm:pt>
  </dgm:ptLst>
  <dgm:cxnLst>
    <dgm:cxn modelId="{E2EBB77E-5233-4C68-816A-AF40D7D99EE2}" srcId="{8CC737B4-FE3A-4627-A7FD-CE35B9283A8A}" destId="{1BEA63DD-061F-4DDF-A00B-CA48D5687BB0}" srcOrd="1" destOrd="0" parTransId="{DC5B1617-2E0E-4A30-A032-94B83E59E640}" sibTransId="{BD8020BF-D734-4123-925C-11A38D2AEB37}"/>
    <dgm:cxn modelId="{314CD6B6-D3CF-42A7-B1B9-0D8F265634A4}" type="presOf" srcId="{1015F0F9-A708-4126-A15D-8DE9EFAC70F8}" destId="{F5EAE0FF-3C1F-41A7-B13C-A8FD13429C36}" srcOrd="0" destOrd="0" presId="urn:microsoft.com/office/officeart/2005/8/layout/vList2"/>
    <dgm:cxn modelId="{C87F89A1-4285-4AA4-8C9D-A13E25554682}" type="presOf" srcId="{1BEA63DD-061F-4DDF-A00B-CA48D5687BB0}" destId="{169DD2BF-3DAB-4B4A-BE5A-4DB0C0D1F992}" srcOrd="0" destOrd="0" presId="urn:microsoft.com/office/officeart/2005/8/layout/vList2"/>
    <dgm:cxn modelId="{E6408FA6-4BC3-4091-8F23-3A0864154FA9}" type="presOf" srcId="{8CC737B4-FE3A-4627-A7FD-CE35B9283A8A}" destId="{064A3DB2-FDF2-44FE-A590-E4E02555E2AF}" srcOrd="0" destOrd="0" presId="urn:microsoft.com/office/officeart/2005/8/layout/vList2"/>
    <dgm:cxn modelId="{4408EFB8-3339-4F7F-B63F-C0CC0519E926}" srcId="{8CC737B4-FE3A-4627-A7FD-CE35B9283A8A}" destId="{1015F0F9-A708-4126-A15D-8DE9EFAC70F8}" srcOrd="0" destOrd="0" parTransId="{02D3DA23-F1AC-40F7-B699-DF033757403D}" sibTransId="{3EA23960-EBF3-40D2-8417-9D9CF2475FC8}"/>
    <dgm:cxn modelId="{B859A887-09DF-4109-BCC4-5D86853ECE6A}" type="presParOf" srcId="{064A3DB2-FDF2-44FE-A590-E4E02555E2AF}" destId="{F5EAE0FF-3C1F-41A7-B13C-A8FD13429C36}" srcOrd="0" destOrd="0" presId="urn:microsoft.com/office/officeart/2005/8/layout/vList2"/>
    <dgm:cxn modelId="{039A6103-38B8-481F-A5BB-04146C234B50}" type="presParOf" srcId="{064A3DB2-FDF2-44FE-A590-E4E02555E2AF}" destId="{722672E4-0DBD-43A6-9552-6B0712F58634}" srcOrd="1" destOrd="0" presId="urn:microsoft.com/office/officeart/2005/8/layout/vList2"/>
    <dgm:cxn modelId="{7F268460-4A1C-44B8-A361-1E4F0C2A048E}" type="presParOf" srcId="{064A3DB2-FDF2-44FE-A590-E4E02555E2AF}" destId="{169DD2BF-3DAB-4B4A-BE5A-4DB0C0D1F992}"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90C3132-21F4-404E-BEDE-EC9FD409B953}" type="doc">
      <dgm:prSet loTypeId="urn:microsoft.com/office/officeart/2005/8/layout/hierarchy1" loCatId="hierarchy" qsTypeId="urn:microsoft.com/office/officeart/2005/8/quickstyle/simple1" qsCatId="simple" csTypeId="urn:microsoft.com/office/officeart/2005/8/colors/accent5_2" csCatId="accent5" phldr="1"/>
      <dgm:spPr/>
      <dgm:t>
        <a:bodyPr/>
        <a:lstStyle/>
        <a:p>
          <a:endParaRPr lang="en-US"/>
        </a:p>
      </dgm:t>
    </dgm:pt>
    <dgm:pt modelId="{1EA927AE-20CB-4943-A535-AEFA2C0E7F70}">
      <dgm:prSet/>
      <dgm:spPr/>
      <dgm:t>
        <a:bodyPr/>
        <a:lstStyle/>
        <a:p>
          <a:r>
            <a:rPr lang="en-US" b="1" i="0" dirty="0"/>
            <a:t>Revision of official statistical reporting</a:t>
          </a:r>
          <a:r>
            <a:rPr lang="az-Latn-AZ" b="1" i="0" dirty="0"/>
            <a:t> forms</a:t>
          </a:r>
          <a:r>
            <a:rPr lang="en-US" b="1" i="0" dirty="0"/>
            <a:t> towards reducing the number of indicators collected from respondents</a:t>
          </a:r>
          <a:endParaRPr lang="en-US" dirty="0"/>
        </a:p>
      </dgm:t>
    </dgm:pt>
    <dgm:pt modelId="{7CB132B5-4EF0-4EF7-A605-EA986B40626A}" type="parTrans" cxnId="{8E17FA43-F804-48EF-BFEF-0AA742E4AD24}">
      <dgm:prSet/>
      <dgm:spPr/>
      <dgm:t>
        <a:bodyPr/>
        <a:lstStyle/>
        <a:p>
          <a:endParaRPr lang="en-US"/>
        </a:p>
      </dgm:t>
    </dgm:pt>
    <dgm:pt modelId="{C3DDF450-C7B1-47B6-815B-B3AF5653B038}" type="sibTrans" cxnId="{8E17FA43-F804-48EF-BFEF-0AA742E4AD24}">
      <dgm:prSet/>
      <dgm:spPr/>
      <dgm:t>
        <a:bodyPr/>
        <a:lstStyle/>
        <a:p>
          <a:endParaRPr lang="en-US"/>
        </a:p>
      </dgm:t>
    </dgm:pt>
    <dgm:pt modelId="{49949AA9-7BD7-45DF-8DCB-9999202BEFC4}">
      <dgm:prSet/>
      <dgm:spPr/>
      <dgm:t>
        <a:bodyPr/>
        <a:lstStyle/>
        <a:p>
          <a:r>
            <a:rPr lang="en-US" b="1" i="0" dirty="0"/>
            <a:t>Obtaining statistical indicators from administrative sources</a:t>
          </a:r>
          <a:r>
            <a:rPr lang="az-Latn-AZ" b="1" i="0" dirty="0"/>
            <a:t> in real-time</a:t>
          </a:r>
          <a:endParaRPr lang="en-US" dirty="0"/>
        </a:p>
      </dgm:t>
    </dgm:pt>
    <dgm:pt modelId="{3CBA4FD5-F448-4260-8CD2-DA1EC5F9C111}" type="parTrans" cxnId="{4401990C-A5B9-4E95-B6C8-6C83966EC122}">
      <dgm:prSet/>
      <dgm:spPr/>
      <dgm:t>
        <a:bodyPr/>
        <a:lstStyle/>
        <a:p>
          <a:endParaRPr lang="en-US"/>
        </a:p>
      </dgm:t>
    </dgm:pt>
    <dgm:pt modelId="{8D2C62FB-C087-48CA-902D-CC545E408E5A}" type="sibTrans" cxnId="{4401990C-A5B9-4E95-B6C8-6C83966EC122}">
      <dgm:prSet/>
      <dgm:spPr/>
      <dgm:t>
        <a:bodyPr/>
        <a:lstStyle/>
        <a:p>
          <a:endParaRPr lang="en-US"/>
        </a:p>
      </dgm:t>
    </dgm:pt>
    <dgm:pt modelId="{12904301-F752-46EE-A12E-A113E0FB6321}">
      <dgm:prSet/>
      <dgm:spPr/>
      <dgm:t>
        <a:bodyPr/>
        <a:lstStyle/>
        <a:p>
          <a:r>
            <a:rPr lang="en-US" b="1" i="0" dirty="0"/>
            <a:t>As a result of the integration of the </a:t>
          </a:r>
          <a:r>
            <a:rPr lang="az-Latn-AZ" b="1" i="0" dirty="0"/>
            <a:t>database of </a:t>
          </a:r>
          <a:r>
            <a:rPr lang="en-US" b="1" i="0" dirty="0"/>
            <a:t>State Examination Center, 197 (54%)</a:t>
          </a:r>
          <a:r>
            <a:rPr lang="az-Latn-AZ" b="1" i="0" dirty="0"/>
            <a:t> </a:t>
          </a:r>
          <a:r>
            <a:rPr lang="en-US" b="1" i="0" dirty="0"/>
            <a:t>out of 365 indicators submitted by government agencies for civil servants, were obtained directly from administrative sources</a:t>
          </a:r>
          <a:r>
            <a:rPr lang="az-Latn-AZ" b="1" i="0" dirty="0"/>
            <a:t>.</a:t>
          </a:r>
          <a:endParaRPr lang="en-US" dirty="0"/>
        </a:p>
      </dgm:t>
    </dgm:pt>
    <dgm:pt modelId="{72750279-972D-41FB-BC2D-ABAC068AEC08}" type="parTrans" cxnId="{12228EB8-C500-44D6-B019-FC9990D82E87}">
      <dgm:prSet/>
      <dgm:spPr/>
      <dgm:t>
        <a:bodyPr/>
        <a:lstStyle/>
        <a:p>
          <a:endParaRPr lang="en-US"/>
        </a:p>
      </dgm:t>
    </dgm:pt>
    <dgm:pt modelId="{D85B94B1-68CB-4CF8-B98A-2B168BE4E0DB}" type="sibTrans" cxnId="{12228EB8-C500-44D6-B019-FC9990D82E87}">
      <dgm:prSet/>
      <dgm:spPr/>
      <dgm:t>
        <a:bodyPr/>
        <a:lstStyle/>
        <a:p>
          <a:endParaRPr lang="en-US"/>
        </a:p>
      </dgm:t>
    </dgm:pt>
    <dgm:pt modelId="{C7A852AA-C772-427F-A80E-3D190C30C41E}" type="pres">
      <dgm:prSet presAssocID="{990C3132-21F4-404E-BEDE-EC9FD409B953}" presName="hierChild1" presStyleCnt="0">
        <dgm:presLayoutVars>
          <dgm:chPref val="1"/>
          <dgm:dir/>
          <dgm:animOne val="branch"/>
          <dgm:animLvl val="lvl"/>
          <dgm:resizeHandles/>
        </dgm:presLayoutVars>
      </dgm:prSet>
      <dgm:spPr/>
      <dgm:t>
        <a:bodyPr/>
        <a:lstStyle/>
        <a:p>
          <a:endParaRPr lang="ru-RU"/>
        </a:p>
      </dgm:t>
    </dgm:pt>
    <dgm:pt modelId="{527D1D53-7C08-47C3-AEFB-AA359EBFE0D6}" type="pres">
      <dgm:prSet presAssocID="{1EA927AE-20CB-4943-A535-AEFA2C0E7F70}" presName="hierRoot1" presStyleCnt="0"/>
      <dgm:spPr/>
    </dgm:pt>
    <dgm:pt modelId="{34231B5B-8C82-4029-8417-B1EF06052D6C}" type="pres">
      <dgm:prSet presAssocID="{1EA927AE-20CB-4943-A535-AEFA2C0E7F70}" presName="composite" presStyleCnt="0"/>
      <dgm:spPr/>
    </dgm:pt>
    <dgm:pt modelId="{C1962EF9-433B-4B8C-8EBE-79F01E4D2931}" type="pres">
      <dgm:prSet presAssocID="{1EA927AE-20CB-4943-A535-AEFA2C0E7F70}" presName="background" presStyleLbl="node0" presStyleIdx="0" presStyleCnt="3"/>
      <dgm:spPr/>
    </dgm:pt>
    <dgm:pt modelId="{E88F6102-F077-4942-B2E5-C4F3B0E0C3BC}" type="pres">
      <dgm:prSet presAssocID="{1EA927AE-20CB-4943-A535-AEFA2C0E7F70}" presName="text" presStyleLbl="fgAcc0" presStyleIdx="0" presStyleCnt="3" custLinFactNeighborX="19520" custLinFactNeighborY="-58282">
        <dgm:presLayoutVars>
          <dgm:chPref val="3"/>
        </dgm:presLayoutVars>
      </dgm:prSet>
      <dgm:spPr/>
      <dgm:t>
        <a:bodyPr/>
        <a:lstStyle/>
        <a:p>
          <a:endParaRPr lang="ru-RU"/>
        </a:p>
      </dgm:t>
    </dgm:pt>
    <dgm:pt modelId="{227E3E43-A00C-4FC9-85E2-230A6EE15D48}" type="pres">
      <dgm:prSet presAssocID="{1EA927AE-20CB-4943-A535-AEFA2C0E7F70}" presName="hierChild2" presStyleCnt="0"/>
      <dgm:spPr/>
    </dgm:pt>
    <dgm:pt modelId="{C3FF5869-6988-4FF4-B1A6-F2DCF7691719}" type="pres">
      <dgm:prSet presAssocID="{49949AA9-7BD7-45DF-8DCB-9999202BEFC4}" presName="hierRoot1" presStyleCnt="0"/>
      <dgm:spPr/>
    </dgm:pt>
    <dgm:pt modelId="{636EF457-2CB6-4388-BDDB-5BDBFD4B7402}" type="pres">
      <dgm:prSet presAssocID="{49949AA9-7BD7-45DF-8DCB-9999202BEFC4}" presName="composite" presStyleCnt="0"/>
      <dgm:spPr/>
    </dgm:pt>
    <dgm:pt modelId="{52D4BD75-CCD4-46FE-B8E0-75CC691C02BE}" type="pres">
      <dgm:prSet presAssocID="{49949AA9-7BD7-45DF-8DCB-9999202BEFC4}" presName="background" presStyleLbl="node0" presStyleIdx="1" presStyleCnt="3"/>
      <dgm:spPr/>
    </dgm:pt>
    <dgm:pt modelId="{B5E14C92-2914-4767-88EC-3BB328C152B8}" type="pres">
      <dgm:prSet presAssocID="{49949AA9-7BD7-45DF-8DCB-9999202BEFC4}" presName="text" presStyleLbl="fgAcc0" presStyleIdx="1" presStyleCnt="3" custLinFactX="6436" custLinFactNeighborX="100000" custLinFactNeighborY="-58282">
        <dgm:presLayoutVars>
          <dgm:chPref val="3"/>
        </dgm:presLayoutVars>
      </dgm:prSet>
      <dgm:spPr/>
      <dgm:t>
        <a:bodyPr/>
        <a:lstStyle/>
        <a:p>
          <a:endParaRPr lang="ru-RU"/>
        </a:p>
      </dgm:t>
    </dgm:pt>
    <dgm:pt modelId="{4FA9E98F-4DBB-48C9-9C65-B17AF7DF82C7}" type="pres">
      <dgm:prSet presAssocID="{49949AA9-7BD7-45DF-8DCB-9999202BEFC4}" presName="hierChild2" presStyleCnt="0"/>
      <dgm:spPr/>
    </dgm:pt>
    <dgm:pt modelId="{FC7AD130-77B9-4CEB-A694-E2CFA13FCEFA}" type="pres">
      <dgm:prSet presAssocID="{12904301-F752-46EE-A12E-A113E0FB6321}" presName="hierRoot1" presStyleCnt="0"/>
      <dgm:spPr/>
    </dgm:pt>
    <dgm:pt modelId="{970FCA72-68FA-434B-A62D-82FA9079C941}" type="pres">
      <dgm:prSet presAssocID="{12904301-F752-46EE-A12E-A113E0FB6321}" presName="composite" presStyleCnt="0"/>
      <dgm:spPr/>
    </dgm:pt>
    <dgm:pt modelId="{D7BDAC79-FEDD-48F4-BE81-4F17E12D8A02}" type="pres">
      <dgm:prSet presAssocID="{12904301-F752-46EE-A12E-A113E0FB6321}" presName="background" presStyleLbl="node0" presStyleIdx="2" presStyleCnt="3"/>
      <dgm:spPr/>
    </dgm:pt>
    <dgm:pt modelId="{B4453D26-2BED-4BEE-8E95-C3FF44671AF6}" type="pres">
      <dgm:prSet presAssocID="{12904301-F752-46EE-A12E-A113E0FB6321}" presName="text" presStyleLbl="fgAcc0" presStyleIdx="2" presStyleCnt="3" custLinFactX="-11916" custLinFactNeighborX="-100000" custLinFactNeighborY="46225">
        <dgm:presLayoutVars>
          <dgm:chPref val="3"/>
        </dgm:presLayoutVars>
      </dgm:prSet>
      <dgm:spPr/>
      <dgm:t>
        <a:bodyPr/>
        <a:lstStyle/>
        <a:p>
          <a:endParaRPr lang="ru-RU"/>
        </a:p>
      </dgm:t>
    </dgm:pt>
    <dgm:pt modelId="{831BF56C-51A9-4C18-ACF2-CC9F879027AB}" type="pres">
      <dgm:prSet presAssocID="{12904301-F752-46EE-A12E-A113E0FB6321}" presName="hierChild2" presStyleCnt="0"/>
      <dgm:spPr/>
    </dgm:pt>
  </dgm:ptLst>
  <dgm:cxnLst>
    <dgm:cxn modelId="{1BBEF4A7-3608-4110-9576-F11A71AADDC5}" type="presOf" srcId="{49949AA9-7BD7-45DF-8DCB-9999202BEFC4}" destId="{B5E14C92-2914-4767-88EC-3BB328C152B8}" srcOrd="0" destOrd="0" presId="urn:microsoft.com/office/officeart/2005/8/layout/hierarchy1"/>
    <dgm:cxn modelId="{12228EB8-C500-44D6-B019-FC9990D82E87}" srcId="{990C3132-21F4-404E-BEDE-EC9FD409B953}" destId="{12904301-F752-46EE-A12E-A113E0FB6321}" srcOrd="2" destOrd="0" parTransId="{72750279-972D-41FB-BC2D-ABAC068AEC08}" sibTransId="{D85B94B1-68CB-4CF8-B98A-2B168BE4E0DB}"/>
    <dgm:cxn modelId="{D19F82F3-3527-4C55-9B23-550888B57B75}" type="presOf" srcId="{12904301-F752-46EE-A12E-A113E0FB6321}" destId="{B4453D26-2BED-4BEE-8E95-C3FF44671AF6}" srcOrd="0" destOrd="0" presId="urn:microsoft.com/office/officeart/2005/8/layout/hierarchy1"/>
    <dgm:cxn modelId="{4401990C-A5B9-4E95-B6C8-6C83966EC122}" srcId="{990C3132-21F4-404E-BEDE-EC9FD409B953}" destId="{49949AA9-7BD7-45DF-8DCB-9999202BEFC4}" srcOrd="1" destOrd="0" parTransId="{3CBA4FD5-F448-4260-8CD2-DA1EC5F9C111}" sibTransId="{8D2C62FB-C087-48CA-902D-CC545E408E5A}"/>
    <dgm:cxn modelId="{8E17FA43-F804-48EF-BFEF-0AA742E4AD24}" srcId="{990C3132-21F4-404E-BEDE-EC9FD409B953}" destId="{1EA927AE-20CB-4943-A535-AEFA2C0E7F70}" srcOrd="0" destOrd="0" parTransId="{7CB132B5-4EF0-4EF7-A605-EA986B40626A}" sibTransId="{C3DDF450-C7B1-47B6-815B-B3AF5653B038}"/>
    <dgm:cxn modelId="{7EA92DEE-BD24-4903-A4EA-F80FED0E4A02}" type="presOf" srcId="{1EA927AE-20CB-4943-A535-AEFA2C0E7F70}" destId="{E88F6102-F077-4942-B2E5-C4F3B0E0C3BC}" srcOrd="0" destOrd="0" presId="urn:microsoft.com/office/officeart/2005/8/layout/hierarchy1"/>
    <dgm:cxn modelId="{945AFF80-0316-43E8-9986-DBE4A9017B48}" type="presOf" srcId="{990C3132-21F4-404E-BEDE-EC9FD409B953}" destId="{C7A852AA-C772-427F-A80E-3D190C30C41E}" srcOrd="0" destOrd="0" presId="urn:microsoft.com/office/officeart/2005/8/layout/hierarchy1"/>
    <dgm:cxn modelId="{509ADE99-80E6-4C5C-B925-D20115446271}" type="presParOf" srcId="{C7A852AA-C772-427F-A80E-3D190C30C41E}" destId="{527D1D53-7C08-47C3-AEFB-AA359EBFE0D6}" srcOrd="0" destOrd="0" presId="urn:microsoft.com/office/officeart/2005/8/layout/hierarchy1"/>
    <dgm:cxn modelId="{A15D3CED-2B7A-4E9C-AAF4-AF5F5FD3E711}" type="presParOf" srcId="{527D1D53-7C08-47C3-AEFB-AA359EBFE0D6}" destId="{34231B5B-8C82-4029-8417-B1EF06052D6C}" srcOrd="0" destOrd="0" presId="urn:microsoft.com/office/officeart/2005/8/layout/hierarchy1"/>
    <dgm:cxn modelId="{6F64BEDD-335E-42C3-A5A6-84A447A69924}" type="presParOf" srcId="{34231B5B-8C82-4029-8417-B1EF06052D6C}" destId="{C1962EF9-433B-4B8C-8EBE-79F01E4D2931}" srcOrd="0" destOrd="0" presId="urn:microsoft.com/office/officeart/2005/8/layout/hierarchy1"/>
    <dgm:cxn modelId="{C9E452AA-8F98-4DAF-929F-FF7F2E16C24E}" type="presParOf" srcId="{34231B5B-8C82-4029-8417-B1EF06052D6C}" destId="{E88F6102-F077-4942-B2E5-C4F3B0E0C3BC}" srcOrd="1" destOrd="0" presId="urn:microsoft.com/office/officeart/2005/8/layout/hierarchy1"/>
    <dgm:cxn modelId="{878C35A4-5EA2-4224-A68F-2DEE9F534815}" type="presParOf" srcId="{527D1D53-7C08-47C3-AEFB-AA359EBFE0D6}" destId="{227E3E43-A00C-4FC9-85E2-230A6EE15D48}" srcOrd="1" destOrd="0" presId="urn:microsoft.com/office/officeart/2005/8/layout/hierarchy1"/>
    <dgm:cxn modelId="{AD42C5BD-3312-468E-B2CA-108900B78C6C}" type="presParOf" srcId="{C7A852AA-C772-427F-A80E-3D190C30C41E}" destId="{C3FF5869-6988-4FF4-B1A6-F2DCF7691719}" srcOrd="1" destOrd="0" presId="urn:microsoft.com/office/officeart/2005/8/layout/hierarchy1"/>
    <dgm:cxn modelId="{6D6FD05C-D461-42BB-B48D-C51DD3724692}" type="presParOf" srcId="{C3FF5869-6988-4FF4-B1A6-F2DCF7691719}" destId="{636EF457-2CB6-4388-BDDB-5BDBFD4B7402}" srcOrd="0" destOrd="0" presId="urn:microsoft.com/office/officeart/2005/8/layout/hierarchy1"/>
    <dgm:cxn modelId="{9670D56A-92E8-4744-87A4-CF6F43A0E04B}" type="presParOf" srcId="{636EF457-2CB6-4388-BDDB-5BDBFD4B7402}" destId="{52D4BD75-CCD4-46FE-B8E0-75CC691C02BE}" srcOrd="0" destOrd="0" presId="urn:microsoft.com/office/officeart/2005/8/layout/hierarchy1"/>
    <dgm:cxn modelId="{D2DA0178-FA7A-4973-B3B9-DE58B39D3BAC}" type="presParOf" srcId="{636EF457-2CB6-4388-BDDB-5BDBFD4B7402}" destId="{B5E14C92-2914-4767-88EC-3BB328C152B8}" srcOrd="1" destOrd="0" presId="urn:microsoft.com/office/officeart/2005/8/layout/hierarchy1"/>
    <dgm:cxn modelId="{7452676F-B4F1-478A-A1F4-1745A7784FFF}" type="presParOf" srcId="{C3FF5869-6988-4FF4-B1A6-F2DCF7691719}" destId="{4FA9E98F-4DBB-48C9-9C65-B17AF7DF82C7}" srcOrd="1" destOrd="0" presId="urn:microsoft.com/office/officeart/2005/8/layout/hierarchy1"/>
    <dgm:cxn modelId="{0A3E6B8C-7B8A-478A-9BE1-70850ED170C0}" type="presParOf" srcId="{C7A852AA-C772-427F-A80E-3D190C30C41E}" destId="{FC7AD130-77B9-4CEB-A694-E2CFA13FCEFA}" srcOrd="2" destOrd="0" presId="urn:microsoft.com/office/officeart/2005/8/layout/hierarchy1"/>
    <dgm:cxn modelId="{76F8702B-A97C-4EBB-A40C-D6570980DC57}" type="presParOf" srcId="{FC7AD130-77B9-4CEB-A694-E2CFA13FCEFA}" destId="{970FCA72-68FA-434B-A62D-82FA9079C941}" srcOrd="0" destOrd="0" presId="urn:microsoft.com/office/officeart/2005/8/layout/hierarchy1"/>
    <dgm:cxn modelId="{FCC51A05-4D67-477F-9940-66FD540202BF}" type="presParOf" srcId="{970FCA72-68FA-434B-A62D-82FA9079C941}" destId="{D7BDAC79-FEDD-48F4-BE81-4F17E12D8A02}" srcOrd="0" destOrd="0" presId="urn:microsoft.com/office/officeart/2005/8/layout/hierarchy1"/>
    <dgm:cxn modelId="{59B88E8E-6214-4C1C-B93B-465EC4ACEEE4}" type="presParOf" srcId="{970FCA72-68FA-434B-A62D-82FA9079C941}" destId="{B4453D26-2BED-4BEE-8E95-C3FF44671AF6}" srcOrd="1" destOrd="0" presId="urn:microsoft.com/office/officeart/2005/8/layout/hierarchy1"/>
    <dgm:cxn modelId="{6002F88F-AF42-4C24-A97F-C467DFE1B3D1}" type="presParOf" srcId="{FC7AD130-77B9-4CEB-A694-E2CFA13FCEFA}" destId="{831BF56C-51A9-4C18-ACF2-CC9F879027A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D9A51D-EE75-4EFE-A6E2-640367208432}">
      <dsp:nvSpPr>
        <dsp:cNvPr id="0" name=""/>
        <dsp:cNvSpPr/>
      </dsp:nvSpPr>
      <dsp:spPr>
        <a:xfrm>
          <a:off x="551731" y="0"/>
          <a:ext cx="6252959" cy="5447645"/>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0BF8181-871B-4DD2-8B21-A1021AB8D3E8}">
      <dsp:nvSpPr>
        <dsp:cNvPr id="0" name=""/>
        <dsp:cNvSpPr/>
      </dsp:nvSpPr>
      <dsp:spPr>
        <a:xfrm>
          <a:off x="7902" y="1634293"/>
          <a:ext cx="2367848" cy="2179058"/>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i="0" kern="1200" baseline="0" dirty="0"/>
            <a:t>Since 2010, the formation of a quality management system (QMS) in statistics has begun</a:t>
          </a:r>
          <a:endParaRPr lang="en-US" sz="1800" kern="1200" dirty="0"/>
        </a:p>
      </dsp:txBody>
      <dsp:txXfrm>
        <a:off x="114275" y="1740666"/>
        <a:ext cx="2155102" cy="1966312"/>
      </dsp:txXfrm>
    </dsp:sp>
    <dsp:sp modelId="{A83B3251-92AF-49B4-A715-3B6DFFFCDC21}">
      <dsp:nvSpPr>
        <dsp:cNvPr id="0" name=""/>
        <dsp:cNvSpPr/>
      </dsp:nvSpPr>
      <dsp:spPr>
        <a:xfrm>
          <a:off x="2494287" y="1634293"/>
          <a:ext cx="2367848" cy="2179058"/>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i="0" kern="1200" baseline="0" dirty="0"/>
            <a:t>The goal is to ensure the quality of statistical processes and data in accordance with international standards ISO 9001</a:t>
          </a:r>
          <a:endParaRPr lang="en-US" sz="1800" kern="1200" dirty="0"/>
        </a:p>
      </dsp:txBody>
      <dsp:txXfrm>
        <a:off x="2600660" y="1740666"/>
        <a:ext cx="2155102" cy="1966312"/>
      </dsp:txXfrm>
    </dsp:sp>
    <dsp:sp modelId="{6450F040-28C5-4E2A-A6AE-5A8EADEFF86B}">
      <dsp:nvSpPr>
        <dsp:cNvPr id="0" name=""/>
        <dsp:cNvSpPr/>
      </dsp:nvSpPr>
      <dsp:spPr>
        <a:xfrm>
          <a:off x="4980671" y="1634293"/>
          <a:ext cx="2367848" cy="2179058"/>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i="0" kern="1200" baseline="0" dirty="0"/>
            <a:t>Department of Quality Management and Metadata, as well as the Coordination Council on Quality Issues, were established.</a:t>
          </a:r>
          <a:endParaRPr lang="en-US" sz="1800" kern="1200" dirty="0"/>
        </a:p>
      </dsp:txBody>
      <dsp:txXfrm>
        <a:off x="5087044" y="1740666"/>
        <a:ext cx="2155102" cy="196631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9548DA-D781-4D9E-B62A-A3E214890283}">
      <dsp:nvSpPr>
        <dsp:cNvPr id="0" name=""/>
        <dsp:cNvSpPr/>
      </dsp:nvSpPr>
      <dsp:spPr>
        <a:xfrm>
          <a:off x="0" y="182088"/>
          <a:ext cx="6553200" cy="1216800"/>
        </a:xfrm>
        <a:prstGeom prst="roundRect">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b="1" i="0" kern="1200" baseline="0" dirty="0"/>
            <a:t>2013 </a:t>
          </a:r>
          <a:r>
            <a:rPr lang="ru-RU" sz="2200" b="1" i="0" kern="1200" baseline="0" dirty="0"/>
            <a:t>-</a:t>
          </a:r>
          <a:r>
            <a:rPr lang="en-US" sz="2200" b="1" i="0" kern="1200" baseline="0" dirty="0"/>
            <a:t> the first international ISO 9001:2008 certificate (Bureau Veritas; </a:t>
          </a:r>
          <a:r>
            <a:rPr lang="az-Latn-AZ" sz="2200" b="1" i="0" kern="1200" baseline="0" dirty="0"/>
            <a:t>field</a:t>
          </a:r>
          <a:r>
            <a:rPr lang="en-US" sz="2200" b="1" i="0" kern="1200" baseline="0" dirty="0"/>
            <a:t> - "Production and dissemination of official statistical data")</a:t>
          </a:r>
          <a:endParaRPr lang="en-US" sz="2200" b="1" kern="1200" dirty="0"/>
        </a:p>
      </dsp:txBody>
      <dsp:txXfrm>
        <a:off x="59399" y="241487"/>
        <a:ext cx="6434402" cy="1098002"/>
      </dsp:txXfrm>
    </dsp:sp>
    <dsp:sp modelId="{7981BA27-FC4F-4891-A14A-09410DE4C4AB}">
      <dsp:nvSpPr>
        <dsp:cNvPr id="0" name=""/>
        <dsp:cNvSpPr/>
      </dsp:nvSpPr>
      <dsp:spPr>
        <a:xfrm>
          <a:off x="0" y="1586088"/>
          <a:ext cx="6553200" cy="1216800"/>
        </a:xfrm>
        <a:prstGeom prst="round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ts val="0"/>
            </a:spcAft>
          </a:pPr>
          <a:r>
            <a:rPr lang="en-US" sz="2200" b="1" i="0" kern="1200" baseline="0" dirty="0"/>
            <a:t>2017 </a:t>
          </a:r>
          <a:r>
            <a:rPr lang="ru-RU" sz="2200" b="1" i="0" kern="1200" baseline="0" dirty="0"/>
            <a:t>–</a:t>
          </a:r>
          <a:r>
            <a:rPr lang="en-US" sz="2200" b="1" i="0" kern="1200" baseline="0" dirty="0"/>
            <a:t> </a:t>
          </a:r>
          <a:r>
            <a:rPr lang="az-Latn-AZ" sz="2200" b="1" i="0" kern="1200" baseline="0" dirty="0"/>
            <a:t>audit by the company </a:t>
          </a:r>
          <a:r>
            <a:rPr lang="en-US" sz="2200" b="1" i="0" kern="1200" baseline="0" dirty="0"/>
            <a:t>SGS. </a:t>
          </a:r>
        </a:p>
        <a:p>
          <a:pPr lvl="0" algn="l" defTabSz="977900">
            <a:lnSpc>
              <a:spcPct val="90000"/>
            </a:lnSpc>
            <a:spcBef>
              <a:spcPct val="0"/>
            </a:spcBef>
            <a:spcAft>
              <a:spcPts val="0"/>
            </a:spcAft>
          </a:pPr>
          <a:r>
            <a:rPr lang="en-US" sz="2200" b="1" i="0" kern="1200" baseline="0" dirty="0"/>
            <a:t>The certificate was issued to the State </a:t>
          </a:r>
          <a:r>
            <a:rPr lang="en-US" sz="2200" b="1" i="0" kern="1200" baseline="0" dirty="0" err="1"/>
            <a:t>Statisti</a:t>
          </a:r>
          <a:r>
            <a:rPr lang="az-Latn-AZ" sz="2200" b="1" i="0" kern="1200" baseline="0" dirty="0" err="1"/>
            <a:t>cal</a:t>
          </a:r>
          <a:r>
            <a:rPr lang="en-US" sz="2200" b="1" i="0" kern="1200" baseline="0" dirty="0"/>
            <a:t> Committee and 13 local statistical offices</a:t>
          </a:r>
          <a:endParaRPr lang="en-US" sz="2200" b="1" kern="1200" dirty="0"/>
        </a:p>
      </dsp:txBody>
      <dsp:txXfrm>
        <a:off x="59399" y="1645487"/>
        <a:ext cx="6434402" cy="1098002"/>
      </dsp:txXfrm>
    </dsp:sp>
    <dsp:sp modelId="{A617905B-6326-4842-A911-34858973FBCB}">
      <dsp:nvSpPr>
        <dsp:cNvPr id="0" name=""/>
        <dsp:cNvSpPr/>
      </dsp:nvSpPr>
      <dsp:spPr>
        <a:xfrm>
          <a:off x="0" y="2990089"/>
          <a:ext cx="6553200" cy="1216800"/>
        </a:xfrm>
        <a:prstGeom prst="roundRect">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ts val="0"/>
            </a:spcAft>
          </a:pPr>
          <a:r>
            <a:rPr lang="en-US" sz="2200" b="1" i="0" kern="1200" baseline="0" dirty="0"/>
            <a:t>2020 </a:t>
          </a:r>
          <a:r>
            <a:rPr lang="ru-RU" sz="2200" b="1" i="0" kern="1200" baseline="0" dirty="0"/>
            <a:t>–</a:t>
          </a:r>
          <a:r>
            <a:rPr lang="en-US" sz="2200" b="1" i="0" kern="1200" baseline="0" dirty="0"/>
            <a:t> </a:t>
          </a:r>
          <a:r>
            <a:rPr lang="az-Latn-AZ" sz="2200" b="1" i="0" kern="1200" baseline="0" dirty="0"/>
            <a:t>re-audit by the company </a:t>
          </a:r>
          <a:r>
            <a:rPr lang="en-US" sz="2200" b="1" i="0" kern="1200" baseline="0" dirty="0"/>
            <a:t>SGS. </a:t>
          </a:r>
        </a:p>
        <a:p>
          <a:pPr lvl="0" algn="l" defTabSz="977900">
            <a:lnSpc>
              <a:spcPct val="90000"/>
            </a:lnSpc>
            <a:spcBef>
              <a:spcPct val="0"/>
            </a:spcBef>
            <a:spcAft>
              <a:spcPts val="0"/>
            </a:spcAft>
          </a:pPr>
          <a:r>
            <a:rPr lang="en-US" sz="2200" b="1" i="0" kern="1200" baseline="0" dirty="0"/>
            <a:t>The certificate was issued to the State </a:t>
          </a:r>
          <a:r>
            <a:rPr lang="en-US" sz="2200" b="1" i="0" kern="1200" baseline="0" dirty="0" err="1"/>
            <a:t>Statisti</a:t>
          </a:r>
          <a:r>
            <a:rPr lang="az-Latn-AZ" sz="2200" b="1" i="0" kern="1200" baseline="0" dirty="0"/>
            <a:t>cal</a:t>
          </a:r>
          <a:r>
            <a:rPr lang="en-US" sz="2200" b="1" i="0" kern="1200" baseline="0" dirty="0"/>
            <a:t> Committee and 1</a:t>
          </a:r>
          <a:r>
            <a:rPr lang="az-Latn-AZ" sz="2200" b="1" i="0" kern="1200" baseline="0" dirty="0"/>
            <a:t>7</a:t>
          </a:r>
          <a:r>
            <a:rPr lang="en-US" sz="2200" b="1" i="0" kern="1200" baseline="0" dirty="0"/>
            <a:t> local statistical offices</a:t>
          </a:r>
          <a:endParaRPr lang="en-US" sz="2200" b="1" i="0" kern="1200" dirty="0"/>
        </a:p>
      </dsp:txBody>
      <dsp:txXfrm>
        <a:off x="59399" y="3049488"/>
        <a:ext cx="6434402" cy="1098002"/>
      </dsp:txXfrm>
    </dsp:sp>
    <dsp:sp modelId="{E870A5FD-91B2-4CD1-86F7-40CFED8DA821}">
      <dsp:nvSpPr>
        <dsp:cNvPr id="0" name=""/>
        <dsp:cNvSpPr/>
      </dsp:nvSpPr>
      <dsp:spPr>
        <a:xfrm>
          <a:off x="0" y="4335819"/>
          <a:ext cx="6553200" cy="1216800"/>
        </a:xfrm>
        <a:prstGeom prst="roundRect">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ts val="0"/>
            </a:spcAft>
          </a:pPr>
          <a:r>
            <a:rPr lang="en-US" sz="2200" b="1" i="0" kern="1200" baseline="0" dirty="0"/>
            <a:t>2023 </a:t>
          </a:r>
          <a:r>
            <a:rPr lang="ru-RU" sz="2200" b="1" i="0" kern="1200" baseline="0" dirty="0"/>
            <a:t>-</a:t>
          </a:r>
          <a:r>
            <a:rPr lang="en-US" sz="2200" b="1" i="0" kern="1200" baseline="0" dirty="0"/>
            <a:t> </a:t>
          </a:r>
          <a:r>
            <a:rPr lang="az-Latn-AZ" sz="2200" b="1" i="0" kern="1200" baseline="0" dirty="0"/>
            <a:t>audit by the company </a:t>
          </a:r>
          <a:r>
            <a:rPr lang="en-US" sz="2200" b="1" i="0" kern="1200" baseline="0" dirty="0"/>
            <a:t>SGS.</a:t>
          </a:r>
        </a:p>
        <a:p>
          <a:pPr lvl="0" algn="l" defTabSz="977900">
            <a:lnSpc>
              <a:spcPct val="90000"/>
            </a:lnSpc>
            <a:spcBef>
              <a:spcPct val="0"/>
            </a:spcBef>
            <a:spcAft>
              <a:spcPts val="0"/>
            </a:spcAft>
          </a:pPr>
          <a:r>
            <a:rPr lang="en-US" sz="2200" b="1" i="0" kern="1200" baseline="0" dirty="0"/>
            <a:t>The certificate was issued to the State </a:t>
          </a:r>
          <a:r>
            <a:rPr lang="en-US" sz="2200" b="1" i="0" kern="1200" baseline="0" dirty="0" err="1"/>
            <a:t>Statisti</a:t>
          </a:r>
          <a:r>
            <a:rPr lang="az-Latn-AZ" sz="2200" b="1" i="0" kern="1200" baseline="0" dirty="0" err="1"/>
            <a:t>cal</a:t>
          </a:r>
          <a:r>
            <a:rPr lang="en-US" sz="2200" b="1" i="0" kern="1200" baseline="0" dirty="0"/>
            <a:t> Committee and </a:t>
          </a:r>
          <a:r>
            <a:rPr lang="az-Latn-AZ" sz="2200" b="1" i="0" kern="1200" baseline="0" dirty="0"/>
            <a:t>45</a:t>
          </a:r>
          <a:r>
            <a:rPr lang="en-US" sz="2200" b="1" i="0" kern="1200" baseline="0" dirty="0"/>
            <a:t> local statistical offices</a:t>
          </a:r>
          <a:endParaRPr lang="en-US" sz="2200" b="1" i="0" kern="1200" dirty="0"/>
        </a:p>
      </dsp:txBody>
      <dsp:txXfrm>
        <a:off x="59399" y="4395218"/>
        <a:ext cx="6434402"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D2B7A0-1C70-4858-AAED-5339FF837108}">
      <dsp:nvSpPr>
        <dsp:cNvPr id="0" name=""/>
        <dsp:cNvSpPr/>
      </dsp:nvSpPr>
      <dsp:spPr>
        <a:xfrm>
          <a:off x="0" y="0"/>
          <a:ext cx="7465102" cy="2388095"/>
        </a:xfrm>
        <a:prstGeom prst="roundRect">
          <a:avLst>
            <a:gd name="adj" fmla="val 10000"/>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lvl="0" algn="l" defTabSz="1022350">
            <a:lnSpc>
              <a:spcPct val="90000"/>
            </a:lnSpc>
            <a:spcBef>
              <a:spcPct val="0"/>
            </a:spcBef>
            <a:spcAft>
              <a:spcPct val="35000"/>
            </a:spcAft>
          </a:pPr>
          <a:r>
            <a:rPr lang="az-Latn-AZ" sz="2300" i="0" kern="1200" baseline="0" dirty="0"/>
            <a:t>«</a:t>
          </a:r>
          <a:r>
            <a:rPr lang="en-US" sz="2300" i="0" kern="1200" baseline="0" dirty="0"/>
            <a:t>Quality Manual</a:t>
          </a:r>
          <a:r>
            <a:rPr lang="az-Latn-AZ" sz="2300" i="0" kern="1200" baseline="0" dirty="0"/>
            <a:t>»</a:t>
          </a:r>
          <a:r>
            <a:rPr lang="en-US" sz="2300" i="0" kern="1200" baseline="0" dirty="0"/>
            <a:t> has been prepared, which defines the following procedures:</a:t>
          </a:r>
          <a:endParaRPr lang="en-US" sz="2300" kern="1200" dirty="0"/>
        </a:p>
        <a:p>
          <a:pPr marL="171450" lvl="1" indent="-171450" algn="l" defTabSz="800100">
            <a:lnSpc>
              <a:spcPct val="90000"/>
            </a:lnSpc>
            <a:spcBef>
              <a:spcPct val="0"/>
            </a:spcBef>
            <a:spcAft>
              <a:spcPct val="15000"/>
            </a:spcAft>
            <a:buChar char="••"/>
          </a:pPr>
          <a:r>
            <a:rPr lang="en-US" sz="1800" i="0" kern="1200" baseline="0" dirty="0"/>
            <a:t>documentation of </a:t>
          </a:r>
          <a:r>
            <a:rPr lang="az-Latn-AZ" sz="1800" i="0" kern="1200" baseline="0" dirty="0"/>
            <a:t>the data</a:t>
          </a:r>
          <a:endParaRPr lang="en-US" sz="1800" kern="1200" dirty="0"/>
        </a:p>
        <a:p>
          <a:pPr marL="171450" lvl="1" indent="-171450" algn="l" defTabSz="800100">
            <a:lnSpc>
              <a:spcPct val="90000"/>
            </a:lnSpc>
            <a:spcBef>
              <a:spcPct val="0"/>
            </a:spcBef>
            <a:spcAft>
              <a:spcPct val="15000"/>
            </a:spcAft>
            <a:buChar char="••"/>
          </a:pPr>
          <a:r>
            <a:rPr lang="en-US" sz="1800" i="0" kern="1200" baseline="0" dirty="0"/>
            <a:t>internal audits</a:t>
          </a:r>
          <a:endParaRPr lang="en-US" sz="1800" kern="1200" dirty="0"/>
        </a:p>
        <a:p>
          <a:pPr marL="171450" lvl="1" indent="-171450" algn="l" defTabSz="800100">
            <a:lnSpc>
              <a:spcPct val="90000"/>
            </a:lnSpc>
            <a:spcBef>
              <a:spcPct val="0"/>
            </a:spcBef>
            <a:spcAft>
              <a:spcPct val="15000"/>
            </a:spcAft>
            <a:buChar char="••"/>
          </a:pPr>
          <a:r>
            <a:rPr lang="en-US" sz="1800" i="0" kern="1200" baseline="0" dirty="0"/>
            <a:t>management of non-conformities and corrective actions</a:t>
          </a:r>
          <a:endParaRPr lang="en-US" sz="1800" kern="1200" dirty="0"/>
        </a:p>
        <a:p>
          <a:pPr marL="171450" lvl="1" indent="-171450" algn="l" defTabSz="800100">
            <a:lnSpc>
              <a:spcPct val="90000"/>
            </a:lnSpc>
            <a:spcBef>
              <a:spcPct val="0"/>
            </a:spcBef>
            <a:spcAft>
              <a:spcPct val="15000"/>
            </a:spcAft>
            <a:buChar char="••"/>
          </a:pPr>
          <a:r>
            <a:rPr lang="en-US" sz="1800" i="0" kern="1200" baseline="0" dirty="0"/>
            <a:t>management review</a:t>
          </a:r>
          <a:endParaRPr lang="en-US" sz="1800" kern="1200" dirty="0"/>
        </a:p>
        <a:p>
          <a:pPr marL="171450" lvl="1" indent="-171450" algn="l" defTabSz="800100">
            <a:lnSpc>
              <a:spcPct val="90000"/>
            </a:lnSpc>
            <a:spcBef>
              <a:spcPct val="0"/>
            </a:spcBef>
            <a:spcAft>
              <a:spcPct val="15000"/>
            </a:spcAft>
            <a:buChar char="••"/>
          </a:pPr>
          <a:r>
            <a:rPr lang="en-US" sz="1800" i="0" kern="1200" baseline="0" dirty="0"/>
            <a:t>user feedback management</a:t>
          </a:r>
          <a:endParaRPr lang="en-US" sz="1800" kern="1200" dirty="0"/>
        </a:p>
      </dsp:txBody>
      <dsp:txXfrm>
        <a:off x="1731829" y="0"/>
        <a:ext cx="5733272" cy="2388095"/>
      </dsp:txXfrm>
    </dsp:sp>
    <dsp:sp modelId="{3DFF1900-668B-4629-A278-058FC820BCAB}">
      <dsp:nvSpPr>
        <dsp:cNvPr id="0" name=""/>
        <dsp:cNvSpPr/>
      </dsp:nvSpPr>
      <dsp:spPr>
        <a:xfrm>
          <a:off x="238809" y="238809"/>
          <a:ext cx="1493020" cy="1910476"/>
        </a:xfrm>
        <a:prstGeom prst="roundRect">
          <a:avLst>
            <a:gd name="adj" fmla="val 10000"/>
          </a:avLst>
        </a:prstGeom>
        <a:blipFill>
          <a:blip xmlns:r="http://schemas.openxmlformats.org/officeDocument/2006/relationships" r:embed="rId1"/>
          <a:srcRect/>
          <a:stretch>
            <a:fillRect l="-8000" r="-8000"/>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FE21B08-A1D6-4478-8219-7E7E55766103}">
      <dsp:nvSpPr>
        <dsp:cNvPr id="0" name=""/>
        <dsp:cNvSpPr/>
      </dsp:nvSpPr>
      <dsp:spPr>
        <a:xfrm>
          <a:off x="0" y="2626905"/>
          <a:ext cx="7465102" cy="2388095"/>
        </a:xfrm>
        <a:prstGeom prst="roundRect">
          <a:avLst>
            <a:gd name="adj" fmla="val 10000"/>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i="0" kern="1200" baseline="0" dirty="0"/>
            <a:t>The “Rules for Correcting Errors Found in Published Official Statistical Data”, “Rules for Classifying and Eliminating Errors Found in Published Data”, “Standards and Recommendations for Quality Reports” have been developed and approved.</a:t>
          </a:r>
          <a:endParaRPr lang="en-US" sz="2300" b="1" kern="1200" dirty="0">
            <a:latin typeface="+mn-lt"/>
          </a:endParaRPr>
        </a:p>
      </dsp:txBody>
      <dsp:txXfrm>
        <a:off x="1731829" y="2626905"/>
        <a:ext cx="5733272" cy="2388095"/>
      </dsp:txXfrm>
    </dsp:sp>
    <dsp:sp modelId="{549BF9E4-B049-4946-9D7E-5714A2906FAA}">
      <dsp:nvSpPr>
        <dsp:cNvPr id="0" name=""/>
        <dsp:cNvSpPr/>
      </dsp:nvSpPr>
      <dsp:spPr>
        <a:xfrm>
          <a:off x="238809" y="2865715"/>
          <a:ext cx="1493020" cy="1910476"/>
        </a:xfrm>
        <a:prstGeom prst="roundRect">
          <a:avLst>
            <a:gd name="adj" fmla="val 10000"/>
          </a:avLst>
        </a:prstGeom>
        <a:blipFill>
          <a:blip xmlns:r="http://schemas.openxmlformats.org/officeDocument/2006/relationships" r:embed="rId2"/>
          <a:srcRect/>
          <a:stretch>
            <a:fillRect l="-8000" r="-8000"/>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E1F83A-8E01-4DB8-9819-E0C10F3F5EB2}">
      <dsp:nvSpPr>
        <dsp:cNvPr id="0" name=""/>
        <dsp:cNvSpPr/>
      </dsp:nvSpPr>
      <dsp:spPr>
        <a:xfrm>
          <a:off x="0" y="0"/>
          <a:ext cx="6240217" cy="1752912"/>
        </a:xfrm>
        <a:prstGeom prst="roundRect">
          <a:avLst>
            <a:gd name="adj" fmla="val 10000"/>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i="0" kern="1200" baseline="0" dirty="0">
              <a:latin typeface="Franklin Gothic Book" panose="020B0503020102020204" pitchFamily="34" charset="0"/>
            </a:rPr>
            <a:t>Quality control of primary statistical data through control tables</a:t>
          </a:r>
          <a:endParaRPr lang="en-US" sz="2000" kern="1200" dirty="0">
            <a:latin typeface="Franklin Gothic Book" panose="020B0503020102020204" pitchFamily="34" charset="0"/>
          </a:endParaRPr>
        </a:p>
      </dsp:txBody>
      <dsp:txXfrm>
        <a:off x="51341" y="51341"/>
        <a:ext cx="4348688" cy="1650230"/>
      </dsp:txXfrm>
    </dsp:sp>
    <dsp:sp modelId="{A6D90E3F-549C-4861-9982-13AFE8BA2931}">
      <dsp:nvSpPr>
        <dsp:cNvPr id="0" name=""/>
        <dsp:cNvSpPr/>
      </dsp:nvSpPr>
      <dsp:spPr>
        <a:xfrm>
          <a:off x="550607" y="2045064"/>
          <a:ext cx="6240217" cy="1752912"/>
        </a:xfrm>
        <a:prstGeom prst="roundRect">
          <a:avLst>
            <a:gd name="adj" fmla="val 10000"/>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i="0" kern="1200" baseline="0" dirty="0"/>
            <a:t>Organization of internal audits in the central office and local statistical offices</a:t>
          </a:r>
          <a:endParaRPr lang="en-US" sz="2000" kern="1200" dirty="0"/>
        </a:p>
      </dsp:txBody>
      <dsp:txXfrm>
        <a:off x="601948" y="2096405"/>
        <a:ext cx="4447535" cy="1650230"/>
      </dsp:txXfrm>
    </dsp:sp>
    <dsp:sp modelId="{E364A959-93D1-4411-BF3F-A783DFCB973F}">
      <dsp:nvSpPr>
        <dsp:cNvPr id="0" name=""/>
        <dsp:cNvSpPr/>
      </dsp:nvSpPr>
      <dsp:spPr>
        <a:xfrm>
          <a:off x="1101214" y="4090128"/>
          <a:ext cx="6240217" cy="1752912"/>
        </a:xfrm>
        <a:prstGeom prst="roundRect">
          <a:avLst>
            <a:gd name="adj" fmla="val 10000"/>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1" i="0" kern="1200" baseline="0" dirty="0"/>
            <a:t>Use of international assessment tools:</a:t>
          </a:r>
          <a:endParaRPr lang="en-US" sz="2100" kern="1200" dirty="0"/>
        </a:p>
        <a:p>
          <a:pPr marL="171450" lvl="1" indent="-171450" algn="l" defTabSz="711200">
            <a:lnSpc>
              <a:spcPct val="90000"/>
            </a:lnSpc>
            <a:spcBef>
              <a:spcPct val="0"/>
            </a:spcBef>
            <a:spcAft>
              <a:spcPct val="15000"/>
            </a:spcAft>
            <a:buChar char="••"/>
          </a:pPr>
          <a:r>
            <a:rPr lang="en-US" sz="1600" i="0" kern="1200" baseline="0" dirty="0"/>
            <a:t>DESAP — European self-assessment checklist</a:t>
          </a:r>
          <a:endParaRPr lang="en-US" sz="1600" kern="1200" dirty="0"/>
        </a:p>
        <a:p>
          <a:pPr marL="171450" lvl="1" indent="-171450" algn="l" defTabSz="711200">
            <a:lnSpc>
              <a:spcPct val="90000"/>
            </a:lnSpc>
            <a:spcBef>
              <a:spcPct val="0"/>
            </a:spcBef>
            <a:spcAft>
              <a:spcPct val="15000"/>
            </a:spcAft>
            <a:buChar char="••"/>
          </a:pPr>
          <a:r>
            <a:rPr lang="en-US" sz="1600" i="0" kern="1200" baseline="0" dirty="0"/>
            <a:t>GSBPM — Generic Statistical Business Process Model</a:t>
          </a:r>
          <a:endParaRPr lang="en-US" sz="1600" kern="1200" dirty="0"/>
        </a:p>
      </dsp:txBody>
      <dsp:txXfrm>
        <a:off x="1152555" y="4141469"/>
        <a:ext cx="4447535" cy="1650230"/>
      </dsp:txXfrm>
    </dsp:sp>
    <dsp:sp modelId="{CFB24726-DC26-4C48-938C-29B2F173558D}">
      <dsp:nvSpPr>
        <dsp:cNvPr id="0" name=""/>
        <dsp:cNvSpPr/>
      </dsp:nvSpPr>
      <dsp:spPr>
        <a:xfrm>
          <a:off x="5100824" y="1329291"/>
          <a:ext cx="1139392" cy="1139392"/>
        </a:xfrm>
        <a:prstGeom prst="downArrow">
          <a:avLst>
            <a:gd name="adj1" fmla="val 55000"/>
            <a:gd name="adj2" fmla="val 45000"/>
          </a:avLst>
        </a:prstGeom>
        <a:solidFill>
          <a:schemeClr val="accent1">
            <a:alpha val="90000"/>
            <a:tint val="40000"/>
            <a:hueOff val="0"/>
            <a:satOff val="0"/>
            <a:lumOff val="0"/>
            <a:alphaOff val="0"/>
          </a:schemeClr>
        </a:solidFill>
        <a:ln w="2222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dirty="0"/>
        </a:p>
      </dsp:txBody>
      <dsp:txXfrm>
        <a:off x="5357187" y="1329291"/>
        <a:ext cx="626666" cy="857392"/>
      </dsp:txXfrm>
    </dsp:sp>
    <dsp:sp modelId="{03C586BE-1C36-474E-8DBD-D1081298D3B0}">
      <dsp:nvSpPr>
        <dsp:cNvPr id="0" name=""/>
        <dsp:cNvSpPr/>
      </dsp:nvSpPr>
      <dsp:spPr>
        <a:xfrm>
          <a:off x="5651431" y="3362669"/>
          <a:ext cx="1139392" cy="1139392"/>
        </a:xfrm>
        <a:prstGeom prst="downArrow">
          <a:avLst>
            <a:gd name="adj1" fmla="val 55000"/>
            <a:gd name="adj2" fmla="val 45000"/>
          </a:avLst>
        </a:prstGeom>
        <a:solidFill>
          <a:schemeClr val="accent1">
            <a:alpha val="90000"/>
            <a:tint val="40000"/>
            <a:hueOff val="0"/>
            <a:satOff val="0"/>
            <a:lumOff val="0"/>
            <a:alphaOff val="0"/>
          </a:schemeClr>
        </a:solidFill>
        <a:ln w="2222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dirty="0"/>
        </a:p>
      </dsp:txBody>
      <dsp:txXfrm>
        <a:off x="5907794" y="3362669"/>
        <a:ext cx="626666" cy="8573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F2C2E1-9164-41A9-B48B-75759178794F}">
      <dsp:nvSpPr>
        <dsp:cNvPr id="0" name=""/>
        <dsp:cNvSpPr/>
      </dsp:nvSpPr>
      <dsp:spPr>
        <a:xfrm rot="5400000">
          <a:off x="6046343" y="-1712233"/>
          <a:ext cx="2907588" cy="7058953"/>
        </a:xfrm>
        <a:prstGeom prst="round2SameRect">
          <a:avLst/>
        </a:prstGeom>
        <a:solidFill>
          <a:schemeClr val="accent1">
            <a:alpha val="90000"/>
            <a:tint val="40000"/>
            <a:hueOff val="0"/>
            <a:satOff val="0"/>
            <a:lumOff val="0"/>
            <a:alphaOff val="0"/>
          </a:schemeClr>
        </a:solidFill>
        <a:ln w="2222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quality reports according to the ESQRS structure</a:t>
          </a:r>
        </a:p>
        <a:p>
          <a:pPr marL="285750" lvl="1" indent="-285750" algn="l" defTabSz="1289050">
            <a:lnSpc>
              <a:spcPct val="90000"/>
            </a:lnSpc>
            <a:spcBef>
              <a:spcPct val="0"/>
            </a:spcBef>
            <a:spcAft>
              <a:spcPct val="15000"/>
            </a:spcAft>
            <a:buChar char="••"/>
          </a:pPr>
          <a:r>
            <a:rPr lang="en-US" sz="2900" kern="1200" dirty="0"/>
            <a:t>metadata for indicators, surveys and classifications</a:t>
          </a:r>
          <a:r>
            <a:rPr lang="ru-RU" sz="2900" kern="1200" dirty="0"/>
            <a:t/>
          </a:r>
          <a:br>
            <a:rPr lang="ru-RU" sz="2900" kern="1200" dirty="0"/>
          </a:br>
          <a:r>
            <a:rPr lang="ru-RU" sz="2900" kern="1200" dirty="0"/>
            <a:t>🔗 </a:t>
          </a:r>
          <a:r>
            <a:rPr lang="ru-RU" sz="2900" kern="1200" dirty="0">
              <a:hlinkClick xmlns:r="http://schemas.openxmlformats.org/officeDocument/2006/relationships" r:id="rId1"/>
            </a:rPr>
            <a:t>https://www.stat.gov.az/menu/7/?lang=en</a:t>
          </a:r>
          <a:endParaRPr lang="en-US" sz="2900" kern="1200" dirty="0"/>
        </a:p>
      </dsp:txBody>
      <dsp:txXfrm rot="-5400000">
        <a:off x="3970661" y="505386"/>
        <a:ext cx="6917016" cy="2623714"/>
      </dsp:txXfrm>
    </dsp:sp>
    <dsp:sp modelId="{76D456B7-9D5E-45BB-8027-2D2B13FD432F}">
      <dsp:nvSpPr>
        <dsp:cNvPr id="0" name=""/>
        <dsp:cNvSpPr/>
      </dsp:nvSpPr>
      <dsp:spPr>
        <a:xfrm>
          <a:off x="0" y="0"/>
          <a:ext cx="3970661" cy="3634486"/>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dirty="0"/>
            <a:t>A section called “Metadata” has been created on the website</a:t>
          </a:r>
          <a:r>
            <a:rPr lang="az-Latn-AZ" sz="2800" kern="1200" dirty="0"/>
            <a:t> of the </a:t>
          </a:r>
          <a:r>
            <a:rPr lang="en-US" sz="2800" kern="1200" dirty="0"/>
            <a:t>State Statistic</a:t>
          </a:r>
          <a:r>
            <a:rPr lang="az-Latn-AZ" sz="2800" kern="1200" dirty="0"/>
            <a:t>al</a:t>
          </a:r>
          <a:r>
            <a:rPr lang="en-US" sz="2800" kern="1200" dirty="0"/>
            <a:t> Committee, where the data are published</a:t>
          </a:r>
          <a:r>
            <a:rPr lang="ru-RU" sz="2800" kern="1200" dirty="0"/>
            <a:t>:</a:t>
          </a:r>
          <a:endParaRPr lang="en-US" sz="2800" kern="1200" dirty="0"/>
        </a:p>
      </dsp:txBody>
      <dsp:txXfrm>
        <a:off x="177421" y="177421"/>
        <a:ext cx="3615819" cy="327964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A5AF04-8CC1-4A98-9858-901B1A5F76CA}">
      <dsp:nvSpPr>
        <dsp:cNvPr id="0" name=""/>
        <dsp:cNvSpPr/>
      </dsp:nvSpPr>
      <dsp:spPr>
        <a:xfrm>
          <a:off x="1777" y="748173"/>
          <a:ext cx="3789861" cy="2273916"/>
        </a:xfrm>
        <a:prstGeom prst="roundRect">
          <a:avLst>
            <a:gd name="adj" fmla="val 10000"/>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i="0" kern="1200" baseline="0" dirty="0"/>
            <a:t>Online quality control of reporting data has been implemented</a:t>
          </a:r>
          <a:endParaRPr lang="en-US" sz="1800" kern="1200" dirty="0"/>
        </a:p>
      </dsp:txBody>
      <dsp:txXfrm>
        <a:off x="68378" y="814774"/>
        <a:ext cx="3656659" cy="2140714"/>
      </dsp:txXfrm>
    </dsp:sp>
    <dsp:sp modelId="{D25C15FD-2FD1-4C87-835A-0A96D3EE3046}">
      <dsp:nvSpPr>
        <dsp:cNvPr id="0" name=""/>
        <dsp:cNvSpPr/>
      </dsp:nvSpPr>
      <dsp:spPr>
        <a:xfrm>
          <a:off x="4170624" y="1415188"/>
          <a:ext cx="803450" cy="93988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4170624" y="1603165"/>
        <a:ext cx="562415" cy="563931"/>
      </dsp:txXfrm>
    </dsp:sp>
    <dsp:sp modelId="{261E74D3-27C6-4BED-976F-EB8DA2F038D0}">
      <dsp:nvSpPr>
        <dsp:cNvPr id="0" name=""/>
        <dsp:cNvSpPr/>
      </dsp:nvSpPr>
      <dsp:spPr>
        <a:xfrm>
          <a:off x="5307583" y="748173"/>
          <a:ext cx="3789861" cy="2273916"/>
        </a:xfrm>
        <a:prstGeom prst="roundRect">
          <a:avLst>
            <a:gd name="adj" fmla="val 10000"/>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b="0" i="0" kern="1200" baseline="0" dirty="0"/>
            <a:t>Typical discrepancies are identified:</a:t>
          </a:r>
          <a:endParaRPr lang="en-US" sz="1800" kern="1200" dirty="0"/>
        </a:p>
        <a:p>
          <a:pPr marL="114300" lvl="1" indent="-114300" algn="l" defTabSz="622300">
            <a:lnSpc>
              <a:spcPct val="90000"/>
            </a:lnSpc>
            <a:spcBef>
              <a:spcPct val="0"/>
            </a:spcBef>
            <a:spcAft>
              <a:spcPct val="15000"/>
            </a:spcAft>
            <a:buChar char="••"/>
          </a:pPr>
          <a:r>
            <a:rPr lang="en-US" sz="1400" b="0" i="0" kern="1200" baseline="0" dirty="0">
              <a:latin typeface="+mn-lt"/>
            </a:rPr>
            <a:t>errors in units of measurement</a:t>
          </a:r>
          <a:endParaRPr lang="en-US" sz="1400" kern="1200" dirty="0">
            <a:latin typeface="+mn-lt"/>
          </a:endParaRPr>
        </a:p>
        <a:p>
          <a:pPr marL="114300" lvl="1" indent="-114300" algn="l" defTabSz="622300">
            <a:lnSpc>
              <a:spcPct val="90000"/>
            </a:lnSpc>
            <a:spcBef>
              <a:spcPct val="0"/>
            </a:spcBef>
            <a:spcAft>
              <a:spcPct val="15000"/>
            </a:spcAft>
            <a:buChar char="••"/>
          </a:pPr>
          <a:r>
            <a:rPr lang="en-US" sz="1400" b="0" i="0" kern="1200" baseline="0" dirty="0">
              <a:latin typeface="+mn-lt"/>
            </a:rPr>
            <a:t>inconsistency of reporting data</a:t>
          </a:r>
          <a:endParaRPr lang="en-US" sz="1400" kern="1200" dirty="0">
            <a:latin typeface="+mn-lt"/>
          </a:endParaRPr>
        </a:p>
        <a:p>
          <a:pPr marL="114300" lvl="1" indent="-114300" algn="l" defTabSz="622300">
            <a:lnSpc>
              <a:spcPct val="90000"/>
            </a:lnSpc>
            <a:spcBef>
              <a:spcPct val="0"/>
            </a:spcBef>
            <a:spcAft>
              <a:spcPct val="15000"/>
            </a:spcAft>
            <a:buChar char="••"/>
          </a:pPr>
          <a:r>
            <a:rPr lang="en-US" sz="1400" b="0" i="0" kern="1200" baseline="0" dirty="0">
              <a:latin typeface="+mn-lt"/>
            </a:rPr>
            <a:t>misrepresentations and incomplete reporting</a:t>
          </a:r>
          <a:endParaRPr lang="en-US" sz="1400" kern="1200" dirty="0">
            <a:latin typeface="+mn-lt"/>
          </a:endParaRPr>
        </a:p>
        <a:p>
          <a:pPr marL="114300" lvl="1" indent="-114300" algn="l" defTabSz="622300">
            <a:lnSpc>
              <a:spcPct val="90000"/>
            </a:lnSpc>
            <a:spcBef>
              <a:spcPct val="0"/>
            </a:spcBef>
            <a:spcAft>
              <a:spcPct val="15000"/>
            </a:spcAft>
            <a:buChar char="••"/>
          </a:pPr>
          <a:r>
            <a:rPr lang="en-US" sz="1400" b="0" i="0" kern="1200" baseline="0" dirty="0">
              <a:latin typeface="+mn-lt"/>
            </a:rPr>
            <a:t>differences between primary and revised data</a:t>
          </a:r>
          <a:endParaRPr lang="en-US" sz="1400" kern="1200" dirty="0">
            <a:latin typeface="+mn-lt"/>
          </a:endParaRPr>
        </a:p>
        <a:p>
          <a:pPr marL="114300" lvl="1" indent="-114300" algn="l" defTabSz="622300">
            <a:lnSpc>
              <a:spcPct val="90000"/>
            </a:lnSpc>
            <a:spcBef>
              <a:spcPct val="0"/>
            </a:spcBef>
            <a:spcAft>
              <a:spcPct val="15000"/>
            </a:spcAft>
            <a:buChar char="••"/>
          </a:pPr>
          <a:r>
            <a:rPr lang="en-US" sz="1400" b="0" i="0" kern="1200" baseline="0" dirty="0">
              <a:latin typeface="+mn-lt"/>
            </a:rPr>
            <a:t>delay in submitting reports</a:t>
          </a:r>
          <a:endParaRPr lang="en-US" sz="1400" kern="1200" dirty="0">
            <a:latin typeface="+mn-lt"/>
          </a:endParaRPr>
        </a:p>
      </dsp:txBody>
      <dsp:txXfrm>
        <a:off x="5374184" y="814774"/>
        <a:ext cx="3656659" cy="214071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0A33B0-7E76-4246-AF02-623420A34065}">
      <dsp:nvSpPr>
        <dsp:cNvPr id="0" name=""/>
        <dsp:cNvSpPr/>
      </dsp:nvSpPr>
      <dsp:spPr>
        <a:xfrm>
          <a:off x="0" y="6836"/>
          <a:ext cx="11226800" cy="617760"/>
        </a:xfrm>
        <a:prstGeom prst="roundRect">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ru-RU" sz="2600" kern="1200" dirty="0">
              <a:latin typeface="Franklin Gothic Book" panose="020B0503020102020204" pitchFamily="34" charset="0"/>
            </a:rPr>
            <a:t>1.</a:t>
          </a:r>
          <a:r>
            <a:rPr lang="en-US" sz="2600" kern="1200" dirty="0">
              <a:latin typeface="Franklin Gothic Book" panose="020B0503020102020204" pitchFamily="34" charset="0"/>
            </a:rPr>
            <a:t> </a:t>
          </a:r>
          <a:r>
            <a:rPr lang="en-US" sz="2600" b="1" kern="1200" dirty="0">
              <a:latin typeface="Franklin Gothic Book" panose="020B0503020102020204" pitchFamily="34" charset="0"/>
            </a:rPr>
            <a:t>Preparing for the survey</a:t>
          </a:r>
          <a:endParaRPr lang="en-US" sz="2600" kern="1200" dirty="0">
            <a:latin typeface="Franklin Gothic Book" panose="020B0503020102020204" pitchFamily="34" charset="0"/>
          </a:endParaRPr>
        </a:p>
      </dsp:txBody>
      <dsp:txXfrm>
        <a:off x="30157" y="36993"/>
        <a:ext cx="11166486" cy="557446"/>
      </dsp:txXfrm>
    </dsp:sp>
    <dsp:sp modelId="{96EA5FA7-E58F-425E-8F5A-2148603DE626}">
      <dsp:nvSpPr>
        <dsp:cNvPr id="0" name=""/>
        <dsp:cNvSpPr/>
      </dsp:nvSpPr>
      <dsp:spPr>
        <a:xfrm>
          <a:off x="0" y="624596"/>
          <a:ext cx="11226800" cy="19468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6451" tIns="41910" rIns="234696" bIns="41910" numCol="1" spcCol="1270" anchor="t" anchorCtr="0">
          <a:noAutofit/>
        </a:bodyPr>
        <a:lstStyle/>
        <a:p>
          <a:pPr marL="228600" lvl="1" indent="-228600" algn="l" defTabSz="1155700">
            <a:lnSpc>
              <a:spcPct val="90000"/>
            </a:lnSpc>
            <a:spcBef>
              <a:spcPct val="0"/>
            </a:spcBef>
            <a:spcAft>
              <a:spcPct val="20000"/>
            </a:spcAft>
            <a:buChar char="••"/>
          </a:pPr>
          <a:r>
            <a:rPr lang="en-US" sz="2600" b="0" kern="1200" dirty="0"/>
            <a:t>Trainings</a:t>
          </a:r>
          <a:r>
            <a:rPr lang="en-US" sz="2600" kern="1200" dirty="0"/>
            <a:t> are held for interviewers</a:t>
          </a:r>
        </a:p>
        <a:p>
          <a:pPr marL="228600" lvl="1" indent="-228600" algn="l" defTabSz="1155700">
            <a:lnSpc>
              <a:spcPct val="90000"/>
            </a:lnSpc>
            <a:spcBef>
              <a:spcPct val="0"/>
            </a:spcBef>
            <a:spcAft>
              <a:spcPct val="20000"/>
            </a:spcAft>
            <a:buChar char="••"/>
          </a:pPr>
          <a:r>
            <a:rPr lang="en-US" sz="2600" kern="1200" dirty="0"/>
            <a:t>Survey forms and instructions are checked to exclude possible errors even before the surveys begin</a:t>
          </a:r>
        </a:p>
        <a:p>
          <a:pPr marL="228600" lvl="1" indent="-228600" algn="l" defTabSz="1155700">
            <a:lnSpc>
              <a:spcPct val="90000"/>
            </a:lnSpc>
            <a:spcBef>
              <a:spcPct val="0"/>
            </a:spcBef>
            <a:spcAft>
              <a:spcPct val="20000"/>
            </a:spcAft>
            <a:buChar char="••"/>
          </a:pPr>
          <a:r>
            <a:rPr lang="en-US" sz="2600" kern="1200" dirty="0"/>
            <a:t>The goal is to ensure a common understanding of methodology and correct data collection</a:t>
          </a:r>
        </a:p>
      </dsp:txBody>
      <dsp:txXfrm>
        <a:off x="0" y="624596"/>
        <a:ext cx="11226800" cy="1946835"/>
      </dsp:txXfrm>
    </dsp:sp>
    <dsp:sp modelId="{C9BBAD2B-E539-4EDB-BDFF-B6C3BEE39150}">
      <dsp:nvSpPr>
        <dsp:cNvPr id="0" name=""/>
        <dsp:cNvSpPr/>
      </dsp:nvSpPr>
      <dsp:spPr>
        <a:xfrm>
          <a:off x="0" y="2571432"/>
          <a:ext cx="11226800" cy="617760"/>
        </a:xfrm>
        <a:prstGeom prst="round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ru-RU" sz="2600" kern="1200" dirty="0">
              <a:latin typeface="Franklin Gothic Book" panose="020B0503020102020204" pitchFamily="34" charset="0"/>
            </a:rPr>
            <a:t>2.</a:t>
          </a:r>
          <a:r>
            <a:rPr lang="en-US" sz="2600" kern="1200" dirty="0">
              <a:latin typeface="Franklin Gothic Book" panose="020B0503020102020204" pitchFamily="34" charset="0"/>
            </a:rPr>
            <a:t> </a:t>
          </a:r>
          <a:r>
            <a:rPr lang="en-US" sz="2600" b="1" kern="1200" dirty="0">
              <a:latin typeface="Franklin Gothic Book" panose="020B0503020102020204" pitchFamily="34" charset="0"/>
            </a:rPr>
            <a:t>Control during data collection</a:t>
          </a:r>
          <a:endParaRPr lang="en-US" sz="2600" kern="1200" dirty="0">
            <a:latin typeface="Franklin Gothic Book" panose="020B0503020102020204" pitchFamily="34" charset="0"/>
          </a:endParaRPr>
        </a:p>
      </dsp:txBody>
      <dsp:txXfrm>
        <a:off x="30157" y="2601589"/>
        <a:ext cx="11166486" cy="557446"/>
      </dsp:txXfrm>
    </dsp:sp>
    <dsp:sp modelId="{189EA9DB-E2A8-452B-9A39-776FFFBA752D}">
      <dsp:nvSpPr>
        <dsp:cNvPr id="0" name=""/>
        <dsp:cNvSpPr/>
      </dsp:nvSpPr>
      <dsp:spPr>
        <a:xfrm>
          <a:off x="0" y="3189192"/>
          <a:ext cx="11226800" cy="16052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6451" tIns="41910" rIns="234696" bIns="41910" numCol="1" spcCol="1270" anchor="t" anchorCtr="0">
          <a:noAutofit/>
        </a:bodyPr>
        <a:lstStyle/>
        <a:p>
          <a:pPr marL="228600" lvl="1" indent="-228600" algn="l" defTabSz="1155700">
            <a:lnSpc>
              <a:spcPct val="90000"/>
            </a:lnSpc>
            <a:spcBef>
              <a:spcPct val="0"/>
            </a:spcBef>
            <a:spcAft>
              <a:spcPct val="20000"/>
            </a:spcAft>
            <a:buChar char="••"/>
          </a:pPr>
          <a:r>
            <a:rPr lang="en-US" sz="2600" kern="1200" dirty="0"/>
            <a:t>The survey process is </a:t>
          </a:r>
          <a:r>
            <a:rPr lang="en-US" sz="2600" b="0" kern="1200" dirty="0"/>
            <a:t>controlled by interviewers</a:t>
          </a:r>
        </a:p>
        <a:p>
          <a:pPr marL="228600" lvl="1" indent="-228600" algn="l" defTabSz="1155700">
            <a:lnSpc>
              <a:spcPct val="90000"/>
            </a:lnSpc>
            <a:spcBef>
              <a:spcPct val="0"/>
            </a:spcBef>
            <a:spcAft>
              <a:spcPct val="20000"/>
            </a:spcAft>
            <a:buChar char="••"/>
          </a:pPr>
          <a:r>
            <a:rPr lang="en-US" sz="2600" b="0" kern="1200" dirty="0"/>
            <a:t>Re-checks of individual households </a:t>
          </a:r>
          <a:r>
            <a:rPr lang="en-US" sz="2600" kern="1200" dirty="0"/>
            <a:t>are being conducted to compare the data provided.</a:t>
          </a:r>
        </a:p>
        <a:p>
          <a:pPr marL="228600" lvl="1" indent="-228600" algn="l" defTabSz="1155700">
            <a:lnSpc>
              <a:spcPct val="90000"/>
            </a:lnSpc>
            <a:spcBef>
              <a:spcPct val="0"/>
            </a:spcBef>
            <a:spcAft>
              <a:spcPct val="20000"/>
            </a:spcAft>
            <a:buChar char="••"/>
          </a:pPr>
          <a:r>
            <a:rPr lang="en-US" sz="2600" kern="1200" dirty="0"/>
            <a:t>If necessary, additional explanations or clarifications are collected</a:t>
          </a:r>
        </a:p>
      </dsp:txBody>
      <dsp:txXfrm>
        <a:off x="0" y="3189192"/>
        <a:ext cx="11226800" cy="160528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04B989-9B25-4F8A-8396-D99AE470274B}">
      <dsp:nvSpPr>
        <dsp:cNvPr id="0" name=""/>
        <dsp:cNvSpPr/>
      </dsp:nvSpPr>
      <dsp:spPr>
        <a:xfrm>
          <a:off x="0" y="10451"/>
          <a:ext cx="11226800" cy="553410"/>
        </a:xfrm>
        <a:prstGeom prst="roundRect">
          <a:avLst/>
        </a:prstGeom>
        <a:solidFill>
          <a:srgbClr val="2683C6">
            <a:hueOff val="0"/>
            <a:satOff val="0"/>
            <a:lumOff val="0"/>
            <a:alphaOff val="0"/>
          </a:srgbClr>
        </a:solidFill>
        <a:ln w="22225" cap="rnd"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ts val="0"/>
            </a:spcAft>
            <a:buNone/>
          </a:pPr>
          <a:r>
            <a:rPr lang="ru-RU" sz="2400" kern="1200" dirty="0">
              <a:solidFill>
                <a:prstClr val="white"/>
              </a:solidFill>
              <a:latin typeface="Franklin Gothic Book" panose="020B0503020102020204" pitchFamily="34" charset="0"/>
              <a:ea typeface="+mn-ea"/>
              <a:cs typeface="+mn-cs"/>
            </a:rPr>
            <a:t>3.</a:t>
          </a:r>
          <a:r>
            <a:rPr lang="en-US" sz="2400" kern="1200" dirty="0">
              <a:solidFill>
                <a:prstClr val="white"/>
              </a:solidFill>
              <a:latin typeface="Franklin Gothic Book" panose="020B0503020102020204" pitchFamily="34" charset="0"/>
              <a:ea typeface="+mn-ea"/>
              <a:cs typeface="+mn-cs"/>
            </a:rPr>
            <a:t> Input and initial verification</a:t>
          </a:r>
        </a:p>
      </dsp:txBody>
      <dsp:txXfrm>
        <a:off x="27015" y="37466"/>
        <a:ext cx="11172770" cy="499380"/>
      </dsp:txXfrm>
    </dsp:sp>
    <dsp:sp modelId="{A767FA8F-CE79-40FB-A004-B0295BF7FE59}">
      <dsp:nvSpPr>
        <dsp:cNvPr id="0" name=""/>
        <dsp:cNvSpPr/>
      </dsp:nvSpPr>
      <dsp:spPr>
        <a:xfrm>
          <a:off x="0" y="563861"/>
          <a:ext cx="11226800" cy="10474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6451"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US" sz="1700" kern="1200" dirty="0" err="1"/>
            <a:t>Wh</a:t>
          </a:r>
          <a:r>
            <a:rPr lang="az-Latn-AZ" sz="1700" kern="1200" dirty="0"/>
            <a:t>ile</a:t>
          </a:r>
          <a:r>
            <a:rPr lang="en-US" sz="1700" kern="1200" dirty="0"/>
            <a:t> entering data into the statistical database of the State Statistical Committee, </a:t>
          </a:r>
          <a:r>
            <a:rPr lang="en-US" sz="1700" b="0" kern="1200" dirty="0"/>
            <a:t>automatic logical checks</a:t>
          </a:r>
          <a:r>
            <a:rPr lang="en-US" sz="1700" b="1" kern="1200" dirty="0"/>
            <a:t> </a:t>
          </a:r>
          <a:r>
            <a:rPr lang="en-US" sz="1700" kern="1200" dirty="0"/>
            <a:t>are used</a:t>
          </a:r>
        </a:p>
        <a:p>
          <a:pPr marL="171450" lvl="1" indent="-171450" algn="l" defTabSz="755650">
            <a:lnSpc>
              <a:spcPct val="90000"/>
            </a:lnSpc>
            <a:spcBef>
              <a:spcPct val="0"/>
            </a:spcBef>
            <a:spcAft>
              <a:spcPct val="20000"/>
            </a:spcAft>
            <a:buChar char="••"/>
          </a:pPr>
          <a:r>
            <a:rPr lang="en-US" sz="1700" kern="1200" dirty="0"/>
            <a:t>The system identifies discrepancies in real time (for example, in price ranges of goods and services)</a:t>
          </a:r>
        </a:p>
        <a:p>
          <a:pPr marL="171450" lvl="1" indent="-171450" algn="l" defTabSz="755650">
            <a:lnSpc>
              <a:spcPct val="90000"/>
            </a:lnSpc>
            <a:spcBef>
              <a:spcPct val="0"/>
            </a:spcBef>
            <a:spcAft>
              <a:spcPct val="20000"/>
            </a:spcAft>
            <a:buChar char="••"/>
          </a:pPr>
          <a:r>
            <a:rPr lang="en-US" sz="1700" kern="1200" dirty="0"/>
            <a:t>Errors are corrected immediately through re-surveying or interviewer corrections</a:t>
          </a:r>
          <a:endParaRPr lang="en-US" sz="1700" b="0" kern="1200" dirty="0"/>
        </a:p>
      </dsp:txBody>
      <dsp:txXfrm>
        <a:off x="0" y="563861"/>
        <a:ext cx="11226800" cy="1047420"/>
      </dsp:txXfrm>
    </dsp:sp>
    <dsp:sp modelId="{140A9DE0-8C87-4928-B96B-C01AA0733E31}">
      <dsp:nvSpPr>
        <dsp:cNvPr id="0" name=""/>
        <dsp:cNvSpPr/>
      </dsp:nvSpPr>
      <dsp:spPr>
        <a:xfrm>
          <a:off x="0" y="1611281"/>
          <a:ext cx="11226800" cy="553410"/>
        </a:xfrm>
        <a:prstGeom prst="round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ru-RU" sz="2400" kern="1200" dirty="0">
              <a:latin typeface="Franklin Gothic Book" panose="020B0503020102020204" pitchFamily="34" charset="0"/>
            </a:rPr>
            <a:t>4.</a:t>
          </a:r>
          <a:r>
            <a:rPr lang="en-US" sz="2100" kern="1200" dirty="0">
              <a:latin typeface="Franklin Gothic Book" panose="020B0503020102020204" pitchFamily="34" charset="0"/>
            </a:rPr>
            <a:t> </a:t>
          </a:r>
          <a:r>
            <a:rPr lang="en-US" sz="2100" b="1" kern="1200" dirty="0">
              <a:latin typeface="Franklin Gothic Book" panose="020B0503020102020204" pitchFamily="34" charset="0"/>
            </a:rPr>
            <a:t>Logical and statistical verification</a:t>
          </a:r>
          <a:endParaRPr lang="en-US" sz="2100" kern="1200" dirty="0">
            <a:latin typeface="Franklin Gothic Book" panose="020B0503020102020204" pitchFamily="34" charset="0"/>
          </a:endParaRPr>
        </a:p>
      </dsp:txBody>
      <dsp:txXfrm>
        <a:off x="27015" y="1638296"/>
        <a:ext cx="11172770" cy="499380"/>
      </dsp:txXfrm>
    </dsp:sp>
    <dsp:sp modelId="{4B1F8619-E25B-4B6D-95C4-E9D59A5E4661}">
      <dsp:nvSpPr>
        <dsp:cNvPr id="0" name=""/>
        <dsp:cNvSpPr/>
      </dsp:nvSpPr>
      <dsp:spPr>
        <a:xfrm>
          <a:off x="0" y="2228051"/>
          <a:ext cx="11226800" cy="553410"/>
        </a:xfrm>
        <a:prstGeom prst="roundRect">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dirty="0"/>
            <a:t>After collection, the data are analyzed in SPSS, STATA, R</a:t>
          </a:r>
          <a:r>
            <a:rPr lang="ru-RU" sz="2200" kern="1200" dirty="0"/>
            <a:t>.</a:t>
          </a:r>
          <a:endParaRPr lang="en-US" sz="2200" kern="1200" dirty="0"/>
        </a:p>
      </dsp:txBody>
      <dsp:txXfrm>
        <a:off x="27015" y="2255066"/>
        <a:ext cx="11172770" cy="499380"/>
      </dsp:txXfrm>
    </dsp:sp>
    <dsp:sp modelId="{3633EEED-1334-4254-B17F-2A215FAAD86F}">
      <dsp:nvSpPr>
        <dsp:cNvPr id="0" name=""/>
        <dsp:cNvSpPr/>
      </dsp:nvSpPr>
      <dsp:spPr>
        <a:xfrm>
          <a:off x="0" y="2844821"/>
          <a:ext cx="11226800" cy="553410"/>
        </a:xfrm>
        <a:prstGeom prst="roundRect">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dirty="0"/>
            <a:t>Algorithms are used for automatic and semi-automatic verification</a:t>
          </a:r>
          <a:r>
            <a:rPr lang="ru-RU" sz="2200" kern="1200" dirty="0"/>
            <a:t>:</a:t>
          </a:r>
          <a:endParaRPr lang="en-US" sz="2200" kern="1200" dirty="0"/>
        </a:p>
      </dsp:txBody>
      <dsp:txXfrm>
        <a:off x="27015" y="2871836"/>
        <a:ext cx="11172770" cy="499380"/>
      </dsp:txXfrm>
    </dsp:sp>
    <dsp:sp modelId="{5465A73C-BAFE-49B1-8695-FF50C47D0EA9}">
      <dsp:nvSpPr>
        <dsp:cNvPr id="0" name=""/>
        <dsp:cNvSpPr/>
      </dsp:nvSpPr>
      <dsp:spPr>
        <a:xfrm>
          <a:off x="0" y="3398231"/>
          <a:ext cx="11226800" cy="819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6451"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US" sz="1700" kern="1200" dirty="0"/>
            <a:t>correspondence between the respondent's age and his family ties</a:t>
          </a:r>
        </a:p>
        <a:p>
          <a:pPr marL="171450" lvl="1" indent="-171450" algn="l" defTabSz="755650">
            <a:lnSpc>
              <a:spcPct val="90000"/>
            </a:lnSpc>
            <a:spcBef>
              <a:spcPct val="0"/>
            </a:spcBef>
            <a:spcAft>
              <a:spcPct val="20000"/>
            </a:spcAft>
            <a:buChar char="••"/>
          </a:pPr>
          <a:r>
            <a:rPr lang="en-US" sz="1700" kern="1200" dirty="0"/>
            <a:t>balance of income and expenses</a:t>
          </a:r>
        </a:p>
        <a:p>
          <a:pPr marL="171450" lvl="1" indent="-171450" algn="l" defTabSz="755650">
            <a:lnSpc>
              <a:spcPct val="90000"/>
            </a:lnSpc>
            <a:spcBef>
              <a:spcPct val="0"/>
            </a:spcBef>
            <a:spcAft>
              <a:spcPct val="20000"/>
            </a:spcAft>
            <a:buChar char="••"/>
          </a:pPr>
          <a:r>
            <a:rPr lang="en-US" sz="1700" kern="1200" dirty="0"/>
            <a:t>interrelation of key indicators</a:t>
          </a:r>
        </a:p>
      </dsp:txBody>
      <dsp:txXfrm>
        <a:off x="0" y="3398231"/>
        <a:ext cx="11226800" cy="819720"/>
      </dsp:txXfrm>
    </dsp:sp>
    <dsp:sp modelId="{E85DAE49-9200-43E6-B63A-5F38AB34F053}">
      <dsp:nvSpPr>
        <dsp:cNvPr id="0" name=""/>
        <dsp:cNvSpPr/>
      </dsp:nvSpPr>
      <dsp:spPr>
        <a:xfrm>
          <a:off x="0" y="4217951"/>
          <a:ext cx="11226800" cy="553410"/>
        </a:xfrm>
        <a:prstGeom prst="roundRect">
          <a:avLst/>
        </a:prstGeom>
        <a:solidFill>
          <a:schemeClr val="accent6">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ru-RU" sz="2400" kern="1200" dirty="0">
              <a:latin typeface="Franklin Gothic Book" panose="020B0503020102020204" pitchFamily="34" charset="0"/>
            </a:rPr>
            <a:t>5.</a:t>
          </a:r>
          <a:r>
            <a:rPr lang="en-US" sz="2100" kern="1200" dirty="0">
              <a:latin typeface="Franklin Gothic Book" panose="020B0503020102020204" pitchFamily="34" charset="0"/>
            </a:rPr>
            <a:t> </a:t>
          </a:r>
          <a:r>
            <a:rPr lang="en-US" sz="2100" b="1" kern="1200" dirty="0">
              <a:latin typeface="Franklin Gothic Book" panose="020B0503020102020204" pitchFamily="34" charset="0"/>
            </a:rPr>
            <a:t>Final control and quality analysis</a:t>
          </a:r>
          <a:endParaRPr lang="en-US" sz="2100" kern="1200" dirty="0">
            <a:latin typeface="Franklin Gothic Book" panose="020B0503020102020204" pitchFamily="34" charset="0"/>
          </a:endParaRPr>
        </a:p>
      </dsp:txBody>
      <dsp:txXfrm>
        <a:off x="27015" y="4244966"/>
        <a:ext cx="11172770" cy="499380"/>
      </dsp:txXfrm>
    </dsp:sp>
    <dsp:sp modelId="{71984EE0-FCFC-4D0F-8429-AA2ECEF438BD}">
      <dsp:nvSpPr>
        <dsp:cNvPr id="0" name=""/>
        <dsp:cNvSpPr/>
      </dsp:nvSpPr>
      <dsp:spPr>
        <a:xfrm>
          <a:off x="0" y="4771361"/>
          <a:ext cx="11226800" cy="819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6451"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US" sz="1700" kern="1200" dirty="0"/>
            <a:t>Data is compared by region, quarter, and also with the results of previous periods.</a:t>
          </a:r>
        </a:p>
        <a:p>
          <a:pPr marL="171450" lvl="1" indent="-171450" algn="l" defTabSz="755650">
            <a:lnSpc>
              <a:spcPct val="90000"/>
            </a:lnSpc>
            <a:spcBef>
              <a:spcPct val="0"/>
            </a:spcBef>
            <a:spcAft>
              <a:spcPct val="20000"/>
            </a:spcAft>
            <a:buChar char="••"/>
          </a:pPr>
          <a:r>
            <a:rPr lang="en-US" sz="1700" b="0" kern="1200" dirty="0"/>
            <a:t>Key indicators of data reliability, completeness and consistency</a:t>
          </a:r>
          <a:r>
            <a:rPr lang="en-US" sz="1700" b="1" kern="1200" dirty="0"/>
            <a:t> </a:t>
          </a:r>
          <a:r>
            <a:rPr lang="en-US" sz="1700" kern="1200" dirty="0"/>
            <a:t>are analyzed</a:t>
          </a:r>
        </a:p>
        <a:p>
          <a:pPr marL="171450" lvl="1" indent="-171450" algn="l" defTabSz="755650">
            <a:lnSpc>
              <a:spcPct val="90000"/>
            </a:lnSpc>
            <a:spcBef>
              <a:spcPct val="0"/>
            </a:spcBef>
            <a:spcAft>
              <a:spcPct val="20000"/>
            </a:spcAft>
            <a:buChar char="••"/>
          </a:pPr>
          <a:r>
            <a:rPr lang="en-US" sz="1700" kern="1200" dirty="0"/>
            <a:t>A multi-stage approach ensures high quality, comparability and accuracy of statistical data</a:t>
          </a:r>
        </a:p>
      </dsp:txBody>
      <dsp:txXfrm>
        <a:off x="0" y="4771361"/>
        <a:ext cx="11226800" cy="8197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EAE0FF-3C1F-41A7-B13C-A8FD13429C36}">
      <dsp:nvSpPr>
        <dsp:cNvPr id="0" name=""/>
        <dsp:cNvSpPr/>
      </dsp:nvSpPr>
      <dsp:spPr>
        <a:xfrm>
          <a:off x="0" y="280787"/>
          <a:ext cx="5970422" cy="1603064"/>
        </a:xfrm>
        <a:prstGeom prst="roundRect">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b="1" i="0" kern="1200" dirty="0"/>
            <a:t>Integration of</a:t>
          </a:r>
          <a:r>
            <a:rPr lang="az-Latn-AZ" sz="2400" b="1" i="0" kern="1200" dirty="0"/>
            <a:t> </a:t>
          </a:r>
          <a:r>
            <a:rPr lang="en-US" sz="2400" b="1" i="0" kern="1200" dirty="0"/>
            <a:t>databases</a:t>
          </a:r>
          <a:r>
            <a:rPr lang="az-Latn-AZ" sz="2400" b="1" i="0" kern="1200" dirty="0"/>
            <a:t> of the government institutions</a:t>
          </a:r>
          <a:r>
            <a:rPr lang="en-US" sz="2400" b="1" i="0" kern="1200" dirty="0"/>
            <a:t> into the statistical database via the e-government gateway</a:t>
          </a:r>
          <a:endParaRPr lang="en-US" sz="2400" kern="1200" dirty="0"/>
        </a:p>
      </dsp:txBody>
      <dsp:txXfrm>
        <a:off x="78255" y="359042"/>
        <a:ext cx="5813912" cy="1446554"/>
      </dsp:txXfrm>
    </dsp:sp>
    <dsp:sp modelId="{169DD2BF-3DAB-4B4A-BE5A-4DB0C0D1F992}">
      <dsp:nvSpPr>
        <dsp:cNvPr id="0" name=""/>
        <dsp:cNvSpPr/>
      </dsp:nvSpPr>
      <dsp:spPr>
        <a:xfrm>
          <a:off x="0" y="2071052"/>
          <a:ext cx="5970422" cy="1556960"/>
        </a:xfrm>
        <a:prstGeom prst="round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ru-RU" sz="2500" b="1" i="0" kern="1200" dirty="0"/>
            <a:t>«</a:t>
          </a:r>
          <a:r>
            <a:rPr lang="en-US" sz="2500" b="1" i="0" kern="1200" dirty="0"/>
            <a:t>Development of an integrated administrative database management system</a:t>
          </a:r>
          <a:r>
            <a:rPr lang="az-Latn-AZ" sz="2500" b="1" i="0" kern="1200" dirty="0"/>
            <a:t>»</a:t>
          </a:r>
          <a:r>
            <a:rPr lang="en-US" sz="2500" b="1" i="0" kern="1200" dirty="0"/>
            <a:t> (ADIS)</a:t>
          </a:r>
          <a:endParaRPr lang="en-US" sz="2500" kern="1200" dirty="0"/>
        </a:p>
      </dsp:txBody>
      <dsp:txXfrm>
        <a:off x="76005" y="2147057"/>
        <a:ext cx="5818412" cy="140495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962EF9-433B-4B8C-8EBE-79F01E4D2931}">
      <dsp:nvSpPr>
        <dsp:cNvPr id="0" name=""/>
        <dsp:cNvSpPr/>
      </dsp:nvSpPr>
      <dsp:spPr>
        <a:xfrm>
          <a:off x="577306" y="128103"/>
          <a:ext cx="2957512" cy="1878020"/>
        </a:xfrm>
        <a:prstGeom prst="roundRect">
          <a:avLst>
            <a:gd name="adj" fmla="val 10000"/>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8F6102-F077-4942-B2E5-C4F3B0E0C3BC}">
      <dsp:nvSpPr>
        <dsp:cNvPr id="0" name=""/>
        <dsp:cNvSpPr/>
      </dsp:nvSpPr>
      <dsp:spPr>
        <a:xfrm>
          <a:off x="905918" y="440285"/>
          <a:ext cx="2957512" cy="1878020"/>
        </a:xfrm>
        <a:prstGeom prst="roundRect">
          <a:avLst>
            <a:gd name="adj" fmla="val 10000"/>
          </a:avLst>
        </a:prstGeom>
        <a:solidFill>
          <a:schemeClr val="lt1">
            <a:alpha val="90000"/>
            <a:hueOff val="0"/>
            <a:satOff val="0"/>
            <a:lumOff val="0"/>
            <a:alphaOff val="0"/>
          </a:schemeClr>
        </a:solidFill>
        <a:ln w="22225" cap="rnd"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i="0" kern="1200" dirty="0"/>
            <a:t>Revision of official statistical reporting</a:t>
          </a:r>
          <a:r>
            <a:rPr lang="az-Latn-AZ" sz="1500" b="1" i="0" kern="1200" dirty="0"/>
            <a:t> forms</a:t>
          </a:r>
          <a:r>
            <a:rPr lang="en-US" sz="1500" b="1" i="0" kern="1200" dirty="0"/>
            <a:t> towards reducing the number of indicators collected from respondents</a:t>
          </a:r>
          <a:endParaRPr lang="en-US" sz="1500" kern="1200" dirty="0"/>
        </a:p>
      </dsp:txBody>
      <dsp:txXfrm>
        <a:off x="960923" y="495290"/>
        <a:ext cx="2847502" cy="1768010"/>
      </dsp:txXfrm>
    </dsp:sp>
    <dsp:sp modelId="{52D4BD75-CCD4-46FE-B8E0-75CC691C02BE}">
      <dsp:nvSpPr>
        <dsp:cNvPr id="0" name=""/>
        <dsp:cNvSpPr/>
      </dsp:nvSpPr>
      <dsp:spPr>
        <a:xfrm>
          <a:off x="6762595" y="128103"/>
          <a:ext cx="2957512" cy="1878020"/>
        </a:xfrm>
        <a:prstGeom prst="roundRect">
          <a:avLst>
            <a:gd name="adj" fmla="val 10000"/>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E14C92-2914-4767-88EC-3BB328C152B8}">
      <dsp:nvSpPr>
        <dsp:cNvPr id="0" name=""/>
        <dsp:cNvSpPr/>
      </dsp:nvSpPr>
      <dsp:spPr>
        <a:xfrm>
          <a:off x="7091208" y="440285"/>
          <a:ext cx="2957512" cy="1878020"/>
        </a:xfrm>
        <a:prstGeom prst="roundRect">
          <a:avLst>
            <a:gd name="adj" fmla="val 10000"/>
          </a:avLst>
        </a:prstGeom>
        <a:solidFill>
          <a:schemeClr val="lt1">
            <a:alpha val="90000"/>
            <a:hueOff val="0"/>
            <a:satOff val="0"/>
            <a:lumOff val="0"/>
            <a:alphaOff val="0"/>
          </a:schemeClr>
        </a:solidFill>
        <a:ln w="22225" cap="rnd"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i="0" kern="1200" dirty="0"/>
            <a:t>Obtaining statistical indicators from administrative sources</a:t>
          </a:r>
          <a:r>
            <a:rPr lang="az-Latn-AZ" sz="1500" b="1" i="0" kern="1200" dirty="0"/>
            <a:t> in real-time</a:t>
          </a:r>
          <a:endParaRPr lang="en-US" sz="1500" kern="1200" dirty="0"/>
        </a:p>
      </dsp:txBody>
      <dsp:txXfrm>
        <a:off x="7146213" y="495290"/>
        <a:ext cx="2847502" cy="1768010"/>
      </dsp:txXfrm>
    </dsp:sp>
    <dsp:sp modelId="{D7BDAC79-FEDD-48F4-BE81-4F17E12D8A02}">
      <dsp:nvSpPr>
        <dsp:cNvPr id="0" name=""/>
        <dsp:cNvSpPr/>
      </dsp:nvSpPr>
      <dsp:spPr>
        <a:xfrm>
          <a:off x="3919545" y="2090766"/>
          <a:ext cx="2957512" cy="1878020"/>
        </a:xfrm>
        <a:prstGeom prst="roundRect">
          <a:avLst>
            <a:gd name="adj" fmla="val 10000"/>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453D26-2BED-4BEE-8E95-C3FF44671AF6}">
      <dsp:nvSpPr>
        <dsp:cNvPr id="0" name=""/>
        <dsp:cNvSpPr/>
      </dsp:nvSpPr>
      <dsp:spPr>
        <a:xfrm>
          <a:off x="4248157" y="2402948"/>
          <a:ext cx="2957512" cy="1878020"/>
        </a:xfrm>
        <a:prstGeom prst="roundRect">
          <a:avLst>
            <a:gd name="adj" fmla="val 10000"/>
          </a:avLst>
        </a:prstGeom>
        <a:solidFill>
          <a:schemeClr val="lt1">
            <a:alpha val="90000"/>
            <a:hueOff val="0"/>
            <a:satOff val="0"/>
            <a:lumOff val="0"/>
            <a:alphaOff val="0"/>
          </a:schemeClr>
        </a:solidFill>
        <a:ln w="22225" cap="rnd"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i="0" kern="1200" dirty="0"/>
            <a:t>As a result of the integration of the </a:t>
          </a:r>
          <a:r>
            <a:rPr lang="az-Latn-AZ" sz="1500" b="1" i="0" kern="1200" dirty="0"/>
            <a:t>database of </a:t>
          </a:r>
          <a:r>
            <a:rPr lang="en-US" sz="1500" b="1" i="0" kern="1200" dirty="0"/>
            <a:t>State Examination Center, 197 (54%)</a:t>
          </a:r>
          <a:r>
            <a:rPr lang="az-Latn-AZ" sz="1500" b="1" i="0" kern="1200" dirty="0"/>
            <a:t> </a:t>
          </a:r>
          <a:r>
            <a:rPr lang="en-US" sz="1500" b="1" i="0" kern="1200" dirty="0"/>
            <a:t>out of 365 indicators submitted by government agencies for civil servants, were obtained directly from administrative sources</a:t>
          </a:r>
          <a:r>
            <a:rPr lang="az-Latn-AZ" sz="1500" b="1" i="0" kern="1200" dirty="0"/>
            <a:t>.</a:t>
          </a:r>
          <a:endParaRPr lang="en-US" sz="1500" kern="1200" dirty="0"/>
        </a:p>
      </dsp:txBody>
      <dsp:txXfrm>
        <a:off x="4303162" y="2457953"/>
        <a:ext cx="2847502" cy="176801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32640432-48CD-4667-82E6-DE509575E486}"/>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1C5E40D7-E924-4ECD-A2D8-54B600F6383F}"/>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EBB55952-DA04-4DD7-9168-FE1E78049DC3}" type="datetimeFigureOut">
              <a:rPr lang="en-US" smtClean="0"/>
              <a:t>11/5/2025</a:t>
            </a:fld>
            <a:endParaRPr lang="en-US"/>
          </a:p>
        </p:txBody>
      </p:sp>
      <p:sp>
        <p:nvSpPr>
          <p:cNvPr id="4" name="Footer Placeholder 3">
            <a:extLst>
              <a:ext uri="{FF2B5EF4-FFF2-40B4-BE49-F238E27FC236}">
                <a16:creationId xmlns:a16="http://schemas.microsoft.com/office/drawing/2014/main" xmlns="" id="{5486101E-A989-4287-BC29-E82BD69A825E}"/>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E35C3A9A-D01B-47B5-B43D-246F6815AEDB}"/>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A85A0-261E-43B0-BA8E-D158D1FF7D99}" type="slidenum">
              <a:rPr lang="en-US" smtClean="0"/>
              <a:t>‹#›</a:t>
            </a:fld>
            <a:endParaRPr lang="en-US"/>
          </a:p>
        </p:txBody>
      </p:sp>
    </p:spTree>
    <p:extLst>
      <p:ext uri="{BB962C8B-B14F-4D97-AF65-F5344CB8AC3E}">
        <p14:creationId xmlns:p14="http://schemas.microsoft.com/office/powerpoint/2010/main" val="13932709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3B097C6D-44D7-402D-B939-581BB20E33EB}" type="datetimeFigureOut">
              <a:rPr lang="en-US" smtClean="0"/>
              <a:t>11/5/2025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41ACA5AD-7895-4AFC-B756-0AB8B25D36B7}" type="slidenum">
              <a:rPr lang="en-US" smtClean="0"/>
              <a:t>‹#›</a:t>
            </a:fld>
            <a:endParaRPr lang="en-US"/>
          </a:p>
        </p:txBody>
      </p:sp>
    </p:spTree>
    <p:extLst>
      <p:ext uri="{BB962C8B-B14F-4D97-AF65-F5344CB8AC3E}">
        <p14:creationId xmlns:p14="http://schemas.microsoft.com/office/powerpoint/2010/main" val="13674151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ACA5AD-7895-4AFC-B756-0AB8B25D36B7}" type="slidenum">
              <a:rPr lang="en-US" smtClean="0"/>
              <a:t>4</a:t>
            </a:fld>
            <a:endParaRPr lang="en-US" dirty="0"/>
          </a:p>
        </p:txBody>
      </p:sp>
      <p:sp>
        <p:nvSpPr>
          <p:cNvPr id="5" name="Footer Placeholder 4">
            <a:extLst>
              <a:ext uri="{FF2B5EF4-FFF2-40B4-BE49-F238E27FC236}">
                <a16:creationId xmlns:a16="http://schemas.microsoft.com/office/drawing/2014/main" xmlns="" id="{1469FD30-5402-4F96-BCC3-315F340E72D7}"/>
              </a:ext>
            </a:extLst>
          </p:cNvPr>
          <p:cNvSpPr>
            <a:spLocks noGrp="1"/>
          </p:cNvSpPr>
          <p:nvPr>
            <p:ph type="ftr" sz="quarter" idx="4"/>
          </p:nvPr>
        </p:nvSpPr>
        <p:spPr/>
        <p:txBody>
          <a:bodyPr/>
          <a:lstStyle/>
          <a:p>
            <a:endParaRPr lang="en-US" dirty="0"/>
          </a:p>
        </p:txBody>
      </p:sp>
    </p:spTree>
    <p:extLst>
      <p:ext uri="{BB962C8B-B14F-4D97-AF65-F5344CB8AC3E}">
        <p14:creationId xmlns:p14="http://schemas.microsoft.com/office/powerpoint/2010/main" val="4230448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ACA5AD-7895-4AFC-B756-0AB8B25D36B7}" type="slidenum">
              <a:rPr lang="en-US" smtClean="0"/>
              <a:t>7</a:t>
            </a:fld>
            <a:endParaRPr lang="en-US" dirty="0"/>
          </a:p>
        </p:txBody>
      </p:sp>
      <p:sp>
        <p:nvSpPr>
          <p:cNvPr id="5" name="Footer Placeholder 4">
            <a:extLst>
              <a:ext uri="{FF2B5EF4-FFF2-40B4-BE49-F238E27FC236}">
                <a16:creationId xmlns:a16="http://schemas.microsoft.com/office/drawing/2014/main" xmlns="" id="{DBCAD5C0-522E-4B25-8FA9-51C0B692B3FB}"/>
              </a:ext>
            </a:extLst>
          </p:cNvPr>
          <p:cNvSpPr>
            <a:spLocks noGrp="1"/>
          </p:cNvSpPr>
          <p:nvPr>
            <p:ph type="ftr" sz="quarter" idx="4"/>
          </p:nvPr>
        </p:nvSpPr>
        <p:spPr/>
        <p:txBody>
          <a:bodyPr/>
          <a:lstStyle/>
          <a:p>
            <a:endParaRPr lang="en-US" dirty="0"/>
          </a:p>
        </p:txBody>
      </p:sp>
    </p:spTree>
    <p:extLst>
      <p:ext uri="{BB962C8B-B14F-4D97-AF65-F5344CB8AC3E}">
        <p14:creationId xmlns:p14="http://schemas.microsoft.com/office/powerpoint/2010/main" val="1465693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ACA5AD-7895-4AFC-B756-0AB8B25D36B7}" type="slidenum">
              <a:rPr lang="en-US" smtClean="0"/>
              <a:t>11</a:t>
            </a:fld>
            <a:endParaRPr lang="en-US"/>
          </a:p>
        </p:txBody>
      </p:sp>
      <p:sp>
        <p:nvSpPr>
          <p:cNvPr id="5" name="Footer Placeholder 4">
            <a:extLst>
              <a:ext uri="{FF2B5EF4-FFF2-40B4-BE49-F238E27FC236}">
                <a16:creationId xmlns:a16="http://schemas.microsoft.com/office/drawing/2014/main" xmlns="" id="{FF9D03CF-A3B9-4D1F-B288-EE69B1248E1B}"/>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102641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xmlns="" id="{7FA0ACE7-29A8-47D3-A7D9-257B711D8023}"/>
              </a:ext>
            </a:extLst>
          </p:cNvPr>
          <p:cNvSpPr>
            <a:spLocks noGrp="1"/>
          </p:cNvSpPr>
          <p:nvPr>
            <p:ph type="dt" sz="half" idx="10"/>
          </p:nvPr>
        </p:nvSpPr>
        <p:spPr/>
        <p:txBody>
          <a:bodyPr/>
          <a:lstStyle/>
          <a:p>
            <a:fld id="{5A4D62BC-83E5-44D8-AA0A-4D078096ADEB}" type="datetime1">
              <a:rPr lang="en-US" smtClean="0"/>
              <a:t>11/5/2025</a:t>
            </a:fld>
            <a:endParaRPr lang="en-US" dirty="0"/>
          </a:p>
        </p:txBody>
      </p:sp>
      <p:sp>
        <p:nvSpPr>
          <p:cNvPr id="9" name="Footer Placeholder 8">
            <a:extLst>
              <a:ext uri="{FF2B5EF4-FFF2-40B4-BE49-F238E27FC236}">
                <a16:creationId xmlns:a16="http://schemas.microsoft.com/office/drawing/2014/main" xmlns=""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xmlns=""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90017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E8F8B3-6020-4A52-A70C-6458CA8D21C6}" type="datetime1">
              <a:rPr lang="en-US" smtClean="0"/>
              <a:t>11/5/2025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283591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xmlns=""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xmlns=""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xmlns=""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xmlns="" id="{5C74A470-3BD3-4F33-80E5-67E6E87FCBE7}"/>
              </a:ext>
            </a:extLst>
          </p:cNvPr>
          <p:cNvSpPr>
            <a:spLocks noGrp="1"/>
          </p:cNvSpPr>
          <p:nvPr>
            <p:ph type="dt" sz="half" idx="10"/>
          </p:nvPr>
        </p:nvSpPr>
        <p:spPr/>
        <p:txBody>
          <a:bodyPr/>
          <a:lstStyle/>
          <a:p>
            <a:fld id="{6C07492D-0591-46CF-AA93-FB478C5D4B46}" type="datetime1">
              <a:rPr lang="en-US" smtClean="0"/>
              <a:t>11/5/2025</a:t>
            </a:fld>
            <a:endParaRPr lang="en-US" dirty="0"/>
          </a:p>
        </p:txBody>
      </p:sp>
      <p:sp>
        <p:nvSpPr>
          <p:cNvPr id="12" name="Footer Placeholder 11">
            <a:extLst>
              <a:ext uri="{FF2B5EF4-FFF2-40B4-BE49-F238E27FC236}">
                <a16:creationId xmlns:a16="http://schemas.microsoft.com/office/drawing/2014/main" xmlns=""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xmlns=""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388849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xmlns="" id="{770E6237-3456-439F-802D-3BA93FC7E3E5}"/>
              </a:ext>
            </a:extLst>
          </p:cNvPr>
          <p:cNvSpPr>
            <a:spLocks noGrp="1"/>
          </p:cNvSpPr>
          <p:nvPr>
            <p:ph type="dt" sz="half" idx="10"/>
          </p:nvPr>
        </p:nvSpPr>
        <p:spPr/>
        <p:txBody>
          <a:bodyPr/>
          <a:lstStyle/>
          <a:p>
            <a:fld id="{A100A2CF-4A16-4FDE-A046-4736B7CEFDA2}" type="datetime1">
              <a:rPr lang="en-US" smtClean="0"/>
              <a:t>11/5/2025</a:t>
            </a:fld>
            <a:endParaRPr lang="en-US" dirty="0"/>
          </a:p>
        </p:txBody>
      </p:sp>
      <p:sp>
        <p:nvSpPr>
          <p:cNvPr id="9" name="Footer Placeholder 8">
            <a:extLst>
              <a:ext uri="{FF2B5EF4-FFF2-40B4-BE49-F238E27FC236}">
                <a16:creationId xmlns:a16="http://schemas.microsoft.com/office/drawing/2014/main" xmlns=""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xmlns=""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52443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xmlns="" id="{61582016-5696-4A93-887F-BBB3B9002FE5}"/>
              </a:ext>
            </a:extLst>
          </p:cNvPr>
          <p:cNvSpPr>
            <a:spLocks noGrp="1"/>
          </p:cNvSpPr>
          <p:nvPr>
            <p:ph type="dt" sz="half" idx="10"/>
          </p:nvPr>
        </p:nvSpPr>
        <p:spPr/>
        <p:txBody>
          <a:bodyPr/>
          <a:lstStyle/>
          <a:p>
            <a:fld id="{6DC06155-974A-44BF-82F8-D82201970001}" type="datetime1">
              <a:rPr lang="en-US" smtClean="0"/>
              <a:t>11/5/2025</a:t>
            </a:fld>
            <a:endParaRPr lang="en-US" dirty="0"/>
          </a:p>
        </p:txBody>
      </p:sp>
      <p:sp>
        <p:nvSpPr>
          <p:cNvPr id="9" name="Footer Placeholder 8">
            <a:extLst>
              <a:ext uri="{FF2B5EF4-FFF2-40B4-BE49-F238E27FC236}">
                <a16:creationId xmlns:a16="http://schemas.microsoft.com/office/drawing/2014/main" xmlns=""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xmlns=""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6680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CDC58F8-12AA-4EF7-96B6-4C4AA91A4956}" type="datetime1">
              <a:rPr lang="en-US" smtClean="0"/>
              <a:t>11/5/2025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48332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6EBE3D-9FD3-4F0D-A699-2554D2FAB8CE}" type="datetime1">
              <a:rPr lang="en-US" smtClean="0"/>
              <a:t>11/5/2025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48046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3494644-C9E4-4F82-9020-67EB28DFA0C9}" type="datetime1">
              <a:rPr lang="en-US" smtClean="0"/>
              <a:t>11/5/2025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2936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55EE94-E393-466E-B5E4-D5B34252272F}" type="datetime1">
              <a:rPr lang="en-US" smtClean="0"/>
              <a:t>11/5/2025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29494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xmlns="" id="{0B919CC2-2A65-446F-B538-9E6249035445}"/>
              </a:ext>
            </a:extLst>
          </p:cNvPr>
          <p:cNvSpPr>
            <a:spLocks noGrp="1"/>
          </p:cNvSpPr>
          <p:nvPr>
            <p:ph type="dt" sz="half" idx="10"/>
          </p:nvPr>
        </p:nvSpPr>
        <p:spPr>
          <a:xfrm>
            <a:off x="7605951" y="6456916"/>
            <a:ext cx="2844799" cy="365125"/>
          </a:xfrm>
        </p:spPr>
        <p:txBody>
          <a:bodyPr/>
          <a:lstStyle/>
          <a:p>
            <a:fld id="{33D5E396-76A7-461B-998A-C550F679B61D}" type="datetime1">
              <a:rPr lang="en-US" smtClean="0"/>
              <a:t>11/5/2025</a:t>
            </a:fld>
            <a:endParaRPr lang="en-US" dirty="0"/>
          </a:p>
        </p:txBody>
      </p:sp>
      <p:sp>
        <p:nvSpPr>
          <p:cNvPr id="10" name="Footer Placeholder 9">
            <a:extLst>
              <a:ext uri="{FF2B5EF4-FFF2-40B4-BE49-F238E27FC236}">
                <a16:creationId xmlns:a16="http://schemas.microsoft.com/office/drawing/2014/main" xmlns=""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xmlns=""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261766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212490-74AD-4C33-9B25-6946B8A59F82}" type="datetime1">
              <a:rPr lang="en-US" smtClean="0"/>
              <a:t>11/5/2025</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73289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F429F5FD-36CD-4699-9AE3-0A82B24504C8}" type="datetime1">
              <a:rPr lang="en-US" smtClean="0"/>
              <a:t>11/5/2025</a:t>
            </a:fld>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11" r:id="rId5"/>
    <p:sldLayoutId id="2147483760" r:id="rId6"/>
    <p:sldLayoutId id="2147483762" r:id="rId7"/>
    <p:sldLayoutId id="2147483706" r:id="rId8"/>
    <p:sldLayoutId id="2147483709" r:id="rId9"/>
    <p:sldLayoutId id="2147483707" r:id="rId10"/>
    <p:sldLayoutId id="2147483708" r:id="rId11"/>
  </p:sldLayoutIdLst>
  <p:hf hdr="0" dt="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10.xml"/><Relationship Id="rId3" Type="http://schemas.openxmlformats.org/officeDocument/2006/relationships/image" Target="../media/image19.jpg"/><Relationship Id="rId7" Type="http://schemas.openxmlformats.org/officeDocument/2006/relationships/diagramLayout" Target="../diagrams/layout10.xml"/><Relationship Id="rId2" Type="http://schemas.openxmlformats.org/officeDocument/2006/relationships/image" Target="../media/image18.jpg"/><Relationship Id="rId1" Type="http://schemas.openxmlformats.org/officeDocument/2006/relationships/slideLayout" Target="../slideLayouts/slideLayout7.xml"/><Relationship Id="rId6" Type="http://schemas.openxmlformats.org/officeDocument/2006/relationships/diagramData" Target="../diagrams/data10.xml"/><Relationship Id="rId5" Type="http://schemas.openxmlformats.org/officeDocument/2006/relationships/image" Target="../media/image21.jpg"/><Relationship Id="rId10" Type="http://schemas.microsoft.com/office/2007/relationships/diagramDrawing" Target="../diagrams/drawing10.xml"/><Relationship Id="rId4" Type="http://schemas.openxmlformats.org/officeDocument/2006/relationships/image" Target="../media/image20.jpg"/><Relationship Id="rId9" Type="http://schemas.openxmlformats.org/officeDocument/2006/relationships/diagramColors" Target="../diagrams/colors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jfif"/><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8" Type="http://schemas.openxmlformats.org/officeDocument/2006/relationships/image" Target="../media/image7.jfif"/><Relationship Id="rId3" Type="http://schemas.openxmlformats.org/officeDocument/2006/relationships/diagramLayout" Target="../diagrams/layout5.xml"/><Relationship Id="rId7" Type="http://schemas.openxmlformats.org/officeDocument/2006/relationships/image" Target="../media/image6.jfif"/><Relationship Id="rId12" Type="http://schemas.openxmlformats.org/officeDocument/2006/relationships/image" Target="../media/image11.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openxmlformats.org/officeDocument/2006/relationships/image" Target="../media/image10.png"/><Relationship Id="rId5" Type="http://schemas.openxmlformats.org/officeDocument/2006/relationships/diagramColors" Target="../diagrams/colors5.xml"/><Relationship Id="rId10" Type="http://schemas.openxmlformats.org/officeDocument/2006/relationships/image" Target="../media/image9.png"/><Relationship Id="rId4" Type="http://schemas.openxmlformats.org/officeDocument/2006/relationships/diagramQuickStyle" Target="../diagrams/quickStyle5.xml"/><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xmlns="" id="{D6D7A0BC-0046-4CAA-8E7F-DCAFE511EA0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1C21E816-31F5-48BB-BD02-D15F2F18B48A}"/>
              </a:ext>
            </a:extLst>
          </p:cNvPr>
          <p:cNvSpPr>
            <a:spLocks noGrp="1"/>
          </p:cNvSpPr>
          <p:nvPr>
            <p:ph type="ctrTitle"/>
          </p:nvPr>
        </p:nvSpPr>
        <p:spPr>
          <a:xfrm>
            <a:off x="596717" y="1870982"/>
            <a:ext cx="10993549" cy="1475013"/>
          </a:xfrm>
        </p:spPr>
        <p:txBody>
          <a:bodyPr>
            <a:normAutofit fontScale="90000"/>
          </a:bodyPr>
          <a:lstStyle/>
          <a:p>
            <a:pPr algn="ctr"/>
            <a:r>
              <a:rPr lang="en-US" b="1" dirty="0">
                <a:solidFill>
                  <a:schemeClr val="bg2">
                    <a:lumMod val="25000"/>
                  </a:schemeClr>
                </a:solidFill>
                <a:latin typeface="Corbel (headings)"/>
              </a:rPr>
              <a:t>Data quality in the State Statistical </a:t>
            </a:r>
            <a:br>
              <a:rPr lang="en-US" b="1" dirty="0">
                <a:solidFill>
                  <a:schemeClr val="bg2">
                    <a:lumMod val="25000"/>
                  </a:schemeClr>
                </a:solidFill>
                <a:latin typeface="Corbel (headings)"/>
              </a:rPr>
            </a:br>
            <a:r>
              <a:rPr lang="en-US" b="1" dirty="0">
                <a:solidFill>
                  <a:schemeClr val="bg2">
                    <a:lumMod val="25000"/>
                  </a:schemeClr>
                </a:solidFill>
                <a:latin typeface="Corbel (headings)"/>
              </a:rPr>
              <a:t>Committee of the Republic of </a:t>
            </a:r>
            <a:br>
              <a:rPr lang="en-US" b="1" dirty="0">
                <a:solidFill>
                  <a:schemeClr val="bg2">
                    <a:lumMod val="25000"/>
                  </a:schemeClr>
                </a:solidFill>
                <a:latin typeface="Corbel (headings)"/>
              </a:rPr>
            </a:br>
            <a:r>
              <a:rPr lang="en-US" b="1" dirty="0">
                <a:solidFill>
                  <a:schemeClr val="bg2">
                    <a:lumMod val="25000"/>
                  </a:schemeClr>
                </a:solidFill>
                <a:latin typeface="Corbel (headings)"/>
              </a:rPr>
              <a:t>Azerbaijan</a:t>
            </a:r>
          </a:p>
        </p:txBody>
      </p:sp>
      <p:sp>
        <p:nvSpPr>
          <p:cNvPr id="3" name="Subtitle 2">
            <a:extLst>
              <a:ext uri="{FF2B5EF4-FFF2-40B4-BE49-F238E27FC236}">
                <a16:creationId xmlns:a16="http://schemas.microsoft.com/office/drawing/2014/main" xmlns="" id="{835D6E6B-3353-491C-A3C6-F278D6CED8B3}"/>
              </a:ext>
            </a:extLst>
          </p:cNvPr>
          <p:cNvSpPr>
            <a:spLocks noGrp="1"/>
          </p:cNvSpPr>
          <p:nvPr>
            <p:ph type="subTitle" idx="1"/>
          </p:nvPr>
        </p:nvSpPr>
        <p:spPr>
          <a:xfrm>
            <a:off x="596717" y="3429000"/>
            <a:ext cx="10993546" cy="782972"/>
          </a:xfrm>
        </p:spPr>
        <p:txBody>
          <a:bodyPr>
            <a:normAutofit lnSpcReduction="10000"/>
          </a:bodyPr>
          <a:lstStyle/>
          <a:p>
            <a:pPr algn="ctr">
              <a:spcBef>
                <a:spcPts val="0"/>
              </a:spcBef>
              <a:spcAft>
                <a:spcPts val="0"/>
              </a:spcAft>
            </a:pPr>
            <a:r>
              <a:rPr lang="en-US" sz="1400" b="1" dirty="0"/>
              <a:t>International Forum</a:t>
            </a:r>
          </a:p>
          <a:p>
            <a:pPr algn="ctr">
              <a:spcBef>
                <a:spcPts val="0"/>
              </a:spcBef>
              <a:spcAft>
                <a:spcPts val="0"/>
              </a:spcAft>
            </a:pPr>
            <a:r>
              <a:rPr lang="ru-RU" sz="1400" b="1" dirty="0"/>
              <a:t>«</a:t>
            </a:r>
            <a:r>
              <a:rPr lang="en-US" sz="1400" b="1" dirty="0"/>
              <a:t>Digital transformation of national statistical systems</a:t>
            </a:r>
            <a:r>
              <a:rPr lang="ru-RU" sz="1400" b="1" dirty="0"/>
              <a:t>»</a:t>
            </a:r>
            <a:endParaRPr lang="en-US" sz="1400" b="1" dirty="0"/>
          </a:p>
          <a:p>
            <a:pPr algn="ctr">
              <a:spcBef>
                <a:spcPts val="0"/>
              </a:spcBef>
              <a:spcAft>
                <a:spcPts val="0"/>
              </a:spcAft>
            </a:pPr>
            <a:r>
              <a:rPr lang="en-US" sz="1400" b="1" dirty="0"/>
              <a:t>6-7 NOVEMBER 2025</a:t>
            </a:r>
            <a:r>
              <a:rPr lang="ru-RU" sz="1400" b="1" dirty="0"/>
              <a:t>, </a:t>
            </a:r>
            <a:r>
              <a:rPr lang="en-US" sz="1400" b="1" dirty="0"/>
              <a:t>ASTANA</a:t>
            </a:r>
            <a:r>
              <a:rPr lang="ru-RU" sz="1400" b="1" dirty="0"/>
              <a:t>, </a:t>
            </a:r>
            <a:r>
              <a:rPr lang="en-US" sz="1400" b="1" dirty="0"/>
              <a:t>Kazakhstan</a:t>
            </a:r>
            <a:r>
              <a:rPr lang="ru-RU" sz="1400" b="1" dirty="0"/>
              <a:t>   </a:t>
            </a:r>
            <a:endParaRPr lang="en-US" sz="1400" dirty="0"/>
          </a:p>
        </p:txBody>
      </p:sp>
      <p:sp>
        <p:nvSpPr>
          <p:cNvPr id="20" name="Rectangle 19">
            <a:extLst>
              <a:ext uri="{FF2B5EF4-FFF2-40B4-BE49-F238E27FC236}">
                <a16:creationId xmlns:a16="http://schemas.microsoft.com/office/drawing/2014/main" xmlns="" id="{E7C6334F-6411-41EC-AD7D-179EDD8B58C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1">
            <a:extLst>
              <a:ext uri="{FF2B5EF4-FFF2-40B4-BE49-F238E27FC236}">
                <a16:creationId xmlns:a16="http://schemas.microsoft.com/office/drawing/2014/main" xmlns="" id="{E6B02CEE-3AF8-4349-9B3E-8970E6DF62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3">
            <a:extLst>
              <a:ext uri="{FF2B5EF4-FFF2-40B4-BE49-F238E27FC236}">
                <a16:creationId xmlns:a16="http://schemas.microsoft.com/office/drawing/2014/main" xmlns="" id="{AAA01CF0-3FB5-44EB-B7DE-F2E86374C2F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descr="abstract image">
            <a:extLst>
              <a:ext uri="{FF2B5EF4-FFF2-40B4-BE49-F238E27FC236}">
                <a16:creationId xmlns:a16="http://schemas.microsoft.com/office/drawing/2014/main" xmlns="" id="{F1A8C364-94D4-4630-BAD0-78722F34705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4294977"/>
            <a:ext cx="12191999" cy="2518710"/>
          </a:xfrm>
          <a:prstGeom prst="rect">
            <a:avLst/>
          </a:prstGeom>
        </p:spPr>
      </p:pic>
      <p:graphicFrame>
        <p:nvGraphicFramePr>
          <p:cNvPr id="4" name="Object 3">
            <a:extLst>
              <a:ext uri="{FF2B5EF4-FFF2-40B4-BE49-F238E27FC236}">
                <a16:creationId xmlns:a16="http://schemas.microsoft.com/office/drawing/2014/main" xmlns="" id="{DE907063-36A6-E986-B3E7-90C874314990}"/>
              </a:ext>
            </a:extLst>
          </p:cNvPr>
          <p:cNvGraphicFramePr>
            <a:graphicFrameLocks noChangeAspect="1"/>
          </p:cNvGraphicFramePr>
          <p:nvPr>
            <p:extLst>
              <p:ext uri="{D42A27DB-BD31-4B8C-83A1-F6EECF244321}">
                <p14:modId xmlns:p14="http://schemas.microsoft.com/office/powerpoint/2010/main" val="1939095462"/>
              </p:ext>
            </p:extLst>
          </p:nvPr>
        </p:nvGraphicFramePr>
        <p:xfrm>
          <a:off x="5320949" y="509058"/>
          <a:ext cx="1448151" cy="1206372"/>
        </p:xfrm>
        <a:graphic>
          <a:graphicData uri="http://schemas.openxmlformats.org/presentationml/2006/ole">
            <mc:AlternateContent xmlns:mc="http://schemas.openxmlformats.org/markup-compatibility/2006">
              <mc:Choice xmlns:v="urn:schemas-microsoft-com:vml" Requires="v">
                <p:oleObj spid="_x0000_s1027" r:id="rId4" imgW="2379218" imgH="1981397" progId="">
                  <p:embed/>
                </p:oleObj>
              </mc:Choice>
              <mc:Fallback>
                <p:oleObj r:id="rId4" imgW="2379218" imgH="1981397" progId="">
                  <p:embed/>
                  <p:pic>
                    <p:nvPicPr>
                      <p:cNvPr id="0" name=""/>
                      <p:cNvPicPr/>
                      <p:nvPr/>
                    </p:nvPicPr>
                    <p:blipFill>
                      <a:blip r:embed="rId5"/>
                      <a:stretch>
                        <a:fillRect/>
                      </a:stretch>
                    </p:blipFill>
                    <p:spPr>
                      <a:xfrm>
                        <a:off x="5320949" y="509058"/>
                        <a:ext cx="1448151" cy="1206372"/>
                      </a:xfrm>
                      <a:prstGeom prst="rect">
                        <a:avLst/>
                      </a:prstGeom>
                    </p:spPr>
                  </p:pic>
                </p:oleObj>
              </mc:Fallback>
            </mc:AlternateContent>
          </a:graphicData>
        </a:graphic>
      </p:graphicFrame>
    </p:spTree>
    <p:extLst>
      <p:ext uri="{BB962C8B-B14F-4D97-AF65-F5344CB8AC3E}">
        <p14:creationId xmlns:p14="http://schemas.microsoft.com/office/powerpoint/2010/main" val="2475805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30A9859-8140-51A8-98BA-A70CF616D8CE}"/>
              </a:ext>
            </a:extLst>
          </p:cNvPr>
          <p:cNvSpPr>
            <a:spLocks noGrp="1"/>
          </p:cNvSpPr>
          <p:nvPr>
            <p:ph type="title"/>
          </p:nvPr>
        </p:nvSpPr>
        <p:spPr>
          <a:xfrm>
            <a:off x="581192" y="734730"/>
            <a:ext cx="11029615" cy="1019119"/>
          </a:xfrm>
        </p:spPr>
        <p:txBody>
          <a:bodyPr>
            <a:normAutofit fontScale="90000"/>
          </a:bodyPr>
          <a:lstStyle/>
          <a:p>
            <a:pPr algn="ctr"/>
            <a:r>
              <a:rPr lang="en-US" b="1" dirty="0">
                <a:solidFill>
                  <a:schemeClr val="bg2">
                    <a:lumMod val="25000"/>
                  </a:schemeClr>
                </a:solidFill>
                <a:latin typeface="Corbel (headings)"/>
              </a:rPr>
              <a:t>CHECKING THE QUALITY OF DATA WHEN CALCULATING THE CONSUMER PRICE INDEX</a:t>
            </a:r>
            <a:endParaRPr lang="en-US" b="1" dirty="0">
              <a:latin typeface="Corbel (headings)"/>
            </a:endParaRPr>
          </a:p>
        </p:txBody>
      </p:sp>
      <p:sp>
        <p:nvSpPr>
          <p:cNvPr id="5" name="Slide Number Placeholder 4">
            <a:extLst>
              <a:ext uri="{FF2B5EF4-FFF2-40B4-BE49-F238E27FC236}">
                <a16:creationId xmlns:a16="http://schemas.microsoft.com/office/drawing/2014/main" xmlns="" id="{E87CC3E5-0488-E246-DEB4-FCA18A39817C}"/>
              </a:ext>
            </a:extLst>
          </p:cNvPr>
          <p:cNvSpPr>
            <a:spLocks noGrp="1"/>
          </p:cNvSpPr>
          <p:nvPr>
            <p:ph type="sldNum" sz="quarter" idx="12"/>
          </p:nvPr>
        </p:nvSpPr>
        <p:spPr/>
        <p:txBody>
          <a:bodyPr/>
          <a:lstStyle/>
          <a:p>
            <a:fld id="{3A98EE3D-8CD1-4C3F-BD1C-C98C9596463C}" type="slidenum">
              <a:rPr lang="en-US" smtClean="0"/>
              <a:t>10</a:t>
            </a:fld>
            <a:endParaRPr lang="en-US" dirty="0"/>
          </a:p>
        </p:txBody>
      </p:sp>
      <p:pic>
        <p:nvPicPr>
          <p:cNvPr id="6" name="Picture 5">
            <a:extLst>
              <a:ext uri="{FF2B5EF4-FFF2-40B4-BE49-F238E27FC236}">
                <a16:creationId xmlns:a16="http://schemas.microsoft.com/office/drawing/2014/main" xmlns="" id="{49ECBD56-944C-A01B-FBE1-3F990D231A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1192" y="1680697"/>
            <a:ext cx="5431144" cy="3311028"/>
          </a:xfrm>
          <a:prstGeom prst="rect">
            <a:avLst/>
          </a:prstGeom>
        </p:spPr>
      </p:pic>
      <p:sp>
        <p:nvSpPr>
          <p:cNvPr id="7" name="Oval 6">
            <a:extLst>
              <a:ext uri="{FF2B5EF4-FFF2-40B4-BE49-F238E27FC236}">
                <a16:creationId xmlns:a16="http://schemas.microsoft.com/office/drawing/2014/main" xmlns="" id="{507D6E7A-8223-2DCD-261F-0FFD2BEE098A}"/>
              </a:ext>
            </a:extLst>
          </p:cNvPr>
          <p:cNvSpPr/>
          <p:nvPr/>
        </p:nvSpPr>
        <p:spPr>
          <a:xfrm>
            <a:off x="3125717" y="1773309"/>
            <a:ext cx="349250" cy="25562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Oval 7">
            <a:extLst>
              <a:ext uri="{FF2B5EF4-FFF2-40B4-BE49-F238E27FC236}">
                <a16:creationId xmlns:a16="http://schemas.microsoft.com/office/drawing/2014/main" xmlns="" id="{D06596F2-589D-C518-4D93-9E0E555DDB98}"/>
              </a:ext>
            </a:extLst>
          </p:cNvPr>
          <p:cNvSpPr/>
          <p:nvPr/>
        </p:nvSpPr>
        <p:spPr>
          <a:xfrm>
            <a:off x="621803" y="3186159"/>
            <a:ext cx="466726" cy="14630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ontent Placeholder 11">
            <a:extLst>
              <a:ext uri="{FF2B5EF4-FFF2-40B4-BE49-F238E27FC236}">
                <a16:creationId xmlns:a16="http://schemas.microsoft.com/office/drawing/2014/main" xmlns="" id="{35E18D6D-4866-36A9-CE05-7C7CE8A94C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9053" y="1714483"/>
            <a:ext cx="5431144" cy="3389670"/>
          </a:xfrm>
          <a:prstGeom prst="rect">
            <a:avLst/>
          </a:prstGeom>
        </p:spPr>
      </p:pic>
      <p:sp>
        <p:nvSpPr>
          <p:cNvPr id="10" name="Oval 9">
            <a:extLst>
              <a:ext uri="{FF2B5EF4-FFF2-40B4-BE49-F238E27FC236}">
                <a16:creationId xmlns:a16="http://schemas.microsoft.com/office/drawing/2014/main" xmlns="" id="{42C09EAE-5749-9923-5704-489282C67450}"/>
              </a:ext>
            </a:extLst>
          </p:cNvPr>
          <p:cNvSpPr/>
          <p:nvPr/>
        </p:nvSpPr>
        <p:spPr>
          <a:xfrm>
            <a:off x="7603417" y="1781932"/>
            <a:ext cx="953443" cy="16791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xmlns="" id="{1E4A80C5-1880-F03C-3C48-6F642A44F39C}"/>
              </a:ext>
            </a:extLst>
          </p:cNvPr>
          <p:cNvSpPr/>
          <p:nvPr/>
        </p:nvSpPr>
        <p:spPr>
          <a:xfrm>
            <a:off x="6095999" y="3571635"/>
            <a:ext cx="725488" cy="20482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xmlns="" id="{31585C9B-B4D5-BEC2-2ECD-18009BCE5D0D}"/>
              </a:ext>
            </a:extLst>
          </p:cNvPr>
          <p:cNvSpPr txBox="1"/>
          <p:nvPr/>
        </p:nvSpPr>
        <p:spPr>
          <a:xfrm>
            <a:off x="449704" y="5187727"/>
            <a:ext cx="11311359" cy="1077218"/>
          </a:xfrm>
          <a:prstGeom prst="rect">
            <a:avLst/>
          </a:prstGeom>
          <a:noFill/>
        </p:spPr>
        <p:txBody>
          <a:bodyPr wrap="square">
            <a:spAutoFit/>
          </a:bodyPr>
          <a:lstStyle/>
          <a:p>
            <a:pPr algn="just"/>
            <a:r>
              <a:rPr lang="en-US" sz="1600" b="1" dirty="0">
                <a:solidFill>
                  <a:schemeClr val="bg1"/>
                </a:solidFill>
                <a:latin typeface="Corbel" panose="020B0503020204020204" pitchFamily="34" charset="0"/>
              </a:rPr>
              <a:t>Price changes, as well as registration errors, are tracked by specialists using a monitoring program. Price decreases are tracked using a coefficient of 0.01–0.99. Price increases are monitored by entering a coefficient of 1 or higher.</a:t>
            </a:r>
            <a:r>
              <a:rPr lang="ru-RU" sz="1600" b="1" dirty="0">
                <a:solidFill>
                  <a:schemeClr val="bg1"/>
                </a:solidFill>
                <a:latin typeface="Corbel" panose="020B0503020204020204" pitchFamily="34" charset="0"/>
              </a:rPr>
              <a:t> </a:t>
            </a:r>
            <a:r>
              <a:rPr lang="en-US" sz="1600" b="1" dirty="0">
                <a:solidFill>
                  <a:schemeClr val="bg1"/>
                </a:solidFill>
                <a:latin typeface="Corbel" panose="020B0503020204020204" pitchFamily="34" charset="0"/>
              </a:rPr>
              <a:t>As the coefficient approaches 1, smaller price increases are controlled, and as it exceeds 1, </a:t>
            </a:r>
            <a:r>
              <a:rPr lang="az-Latn-AZ" sz="1600" b="1" dirty="0">
                <a:solidFill>
                  <a:schemeClr val="bg1"/>
                </a:solidFill>
                <a:latin typeface="Corbel" panose="020B0503020204020204" pitchFamily="34" charset="0"/>
              </a:rPr>
              <a:t>higher </a:t>
            </a:r>
            <a:r>
              <a:rPr lang="en-US" sz="1600" b="1" dirty="0">
                <a:solidFill>
                  <a:schemeClr val="bg1"/>
                </a:solidFill>
                <a:latin typeface="Corbel" panose="020B0503020204020204" pitchFamily="34" charset="0"/>
              </a:rPr>
              <a:t>price increases are controlled in accordance with this coefficient.</a:t>
            </a:r>
          </a:p>
        </p:txBody>
      </p:sp>
    </p:spTree>
    <p:extLst>
      <p:ext uri="{BB962C8B-B14F-4D97-AF65-F5344CB8AC3E}">
        <p14:creationId xmlns:p14="http://schemas.microsoft.com/office/powerpoint/2010/main" val="2325821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8BB0E7D1-1003-7348-9689-658E831C0225}"/>
              </a:ext>
            </a:extLst>
          </p:cNvPr>
          <p:cNvSpPr txBox="1"/>
          <p:nvPr/>
        </p:nvSpPr>
        <p:spPr>
          <a:xfrm>
            <a:off x="499047" y="5479577"/>
            <a:ext cx="11193905" cy="400110"/>
          </a:xfrm>
          <a:prstGeom prst="rect">
            <a:avLst/>
          </a:prstGeom>
          <a:noFill/>
        </p:spPr>
        <p:txBody>
          <a:bodyPr wrap="square">
            <a:spAutoFit/>
          </a:bodyPr>
          <a:lstStyle/>
          <a:p>
            <a:pPr algn="just"/>
            <a:r>
              <a:rPr lang="en-US" sz="2000" b="1" dirty="0">
                <a:solidFill>
                  <a:schemeClr val="bg1"/>
                </a:solidFill>
              </a:rPr>
              <a:t>Comparison of data collected for the current period with data </a:t>
            </a:r>
            <a:r>
              <a:rPr lang="az-Latn-AZ" sz="2000" b="1" dirty="0">
                <a:solidFill>
                  <a:schemeClr val="bg1"/>
                </a:solidFill>
              </a:rPr>
              <a:t>of</a:t>
            </a:r>
            <a:r>
              <a:rPr lang="en-US" sz="2000" b="1" dirty="0">
                <a:solidFill>
                  <a:schemeClr val="bg1"/>
                </a:solidFill>
              </a:rPr>
              <a:t> other periods</a:t>
            </a:r>
            <a:r>
              <a:rPr lang="ru-RU" sz="1600" b="1" dirty="0">
                <a:solidFill>
                  <a:schemeClr val="bg1"/>
                </a:solidFill>
              </a:rPr>
              <a:t>.</a:t>
            </a:r>
          </a:p>
        </p:txBody>
      </p:sp>
      <p:sp>
        <p:nvSpPr>
          <p:cNvPr id="3" name="Slide Number Placeholder 2">
            <a:extLst>
              <a:ext uri="{FF2B5EF4-FFF2-40B4-BE49-F238E27FC236}">
                <a16:creationId xmlns:a16="http://schemas.microsoft.com/office/drawing/2014/main" xmlns="" id="{DD0D5296-F5BD-4A80-88E0-B19D58694DA1}"/>
              </a:ext>
            </a:extLst>
          </p:cNvPr>
          <p:cNvSpPr>
            <a:spLocks noGrp="1"/>
          </p:cNvSpPr>
          <p:nvPr>
            <p:ph type="sldNum" sz="quarter" idx="12"/>
          </p:nvPr>
        </p:nvSpPr>
        <p:spPr/>
        <p:txBody>
          <a:bodyPr/>
          <a:lstStyle/>
          <a:p>
            <a:fld id="{3A98EE3D-8CD1-4C3F-BD1C-C98C9596463C}" type="slidenum">
              <a:rPr lang="en-US" smtClean="0"/>
              <a:t>11</a:t>
            </a:fld>
            <a:endParaRPr lang="en-US" dirty="0"/>
          </a:p>
        </p:txBody>
      </p:sp>
      <p:pic>
        <p:nvPicPr>
          <p:cNvPr id="2" name="Content Placeholder 3">
            <a:extLst>
              <a:ext uri="{FF2B5EF4-FFF2-40B4-BE49-F238E27FC236}">
                <a16:creationId xmlns:a16="http://schemas.microsoft.com/office/drawing/2014/main" xmlns="" id="{AFC86149-84C1-531D-ED5F-99B1580556CA}"/>
              </a:ext>
            </a:extLst>
          </p:cNvPr>
          <p:cNvPicPr>
            <a:picLocks noChangeAspect="1"/>
          </p:cNvPicPr>
          <p:nvPr/>
        </p:nvPicPr>
        <p:blipFill>
          <a:blip r:embed="rId3"/>
          <a:stretch>
            <a:fillRect/>
          </a:stretch>
        </p:blipFill>
        <p:spPr>
          <a:xfrm>
            <a:off x="513412" y="749508"/>
            <a:ext cx="11097398" cy="4178092"/>
          </a:xfrm>
          <a:prstGeom prst="rect">
            <a:avLst/>
          </a:prstGeom>
        </p:spPr>
      </p:pic>
      <p:sp>
        <p:nvSpPr>
          <p:cNvPr id="4" name="Oval 3">
            <a:extLst>
              <a:ext uri="{FF2B5EF4-FFF2-40B4-BE49-F238E27FC236}">
                <a16:creationId xmlns:a16="http://schemas.microsoft.com/office/drawing/2014/main" xmlns="" id="{6B35BE30-6243-8FBE-05D3-D327215DE6E1}"/>
              </a:ext>
            </a:extLst>
          </p:cNvPr>
          <p:cNvSpPr/>
          <p:nvPr/>
        </p:nvSpPr>
        <p:spPr>
          <a:xfrm>
            <a:off x="499047" y="1410801"/>
            <a:ext cx="2714152" cy="40011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xmlns="" id="{4AC2AD69-FDA3-EBEE-2DD3-BDA59A8E4371}"/>
              </a:ext>
            </a:extLst>
          </p:cNvPr>
          <p:cNvSpPr/>
          <p:nvPr/>
        </p:nvSpPr>
        <p:spPr>
          <a:xfrm>
            <a:off x="5939227" y="830535"/>
            <a:ext cx="2530216" cy="2637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7933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940C282-209A-3AAD-705F-C6625405571F}"/>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xmlns="" id="{1E22F31F-231D-1A54-215B-7237DA34AA6A}"/>
              </a:ext>
            </a:extLst>
          </p:cNvPr>
          <p:cNvSpPr txBox="1"/>
          <p:nvPr/>
        </p:nvSpPr>
        <p:spPr>
          <a:xfrm>
            <a:off x="477320" y="5195669"/>
            <a:ext cx="11215007" cy="646331"/>
          </a:xfrm>
          <a:prstGeom prst="rect">
            <a:avLst/>
          </a:prstGeom>
          <a:noFill/>
        </p:spPr>
        <p:txBody>
          <a:bodyPr wrap="square">
            <a:spAutoFit/>
          </a:bodyPr>
          <a:lstStyle/>
          <a:p>
            <a:pPr algn="just"/>
            <a:r>
              <a:rPr lang="en-US" b="1" dirty="0">
                <a:solidFill>
                  <a:schemeClr val="bg1"/>
                </a:solidFill>
              </a:rPr>
              <a:t>The entered data is checked by specialists for price deviations and the coefficient of variation for weight, price and barcode</a:t>
            </a:r>
            <a:r>
              <a:rPr lang="ru-RU" b="1" dirty="0">
                <a:solidFill>
                  <a:schemeClr val="bg1"/>
                </a:solidFill>
              </a:rPr>
              <a:t>.</a:t>
            </a:r>
            <a:endParaRPr lang="en-US" b="1" dirty="0">
              <a:solidFill>
                <a:schemeClr val="bg1"/>
              </a:solidFill>
            </a:endParaRPr>
          </a:p>
        </p:txBody>
      </p:sp>
      <p:pic>
        <p:nvPicPr>
          <p:cNvPr id="13" name="Content Placeholder 4">
            <a:extLst>
              <a:ext uri="{FF2B5EF4-FFF2-40B4-BE49-F238E27FC236}">
                <a16:creationId xmlns:a16="http://schemas.microsoft.com/office/drawing/2014/main" xmlns="" id="{12C6B41E-5B8C-F7EA-E8ED-ED76E925A3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320" y="739001"/>
            <a:ext cx="11237359" cy="4188600"/>
          </a:xfrm>
          <a:prstGeom prst="rect">
            <a:avLst/>
          </a:prstGeom>
        </p:spPr>
      </p:pic>
      <p:sp>
        <p:nvSpPr>
          <p:cNvPr id="14" name="Rectangle 13">
            <a:extLst>
              <a:ext uri="{FF2B5EF4-FFF2-40B4-BE49-F238E27FC236}">
                <a16:creationId xmlns:a16="http://schemas.microsoft.com/office/drawing/2014/main" xmlns="" id="{FD79FD7B-74F2-9B31-0E0D-A0137971E24D}"/>
              </a:ext>
            </a:extLst>
          </p:cNvPr>
          <p:cNvSpPr/>
          <p:nvPr/>
        </p:nvSpPr>
        <p:spPr>
          <a:xfrm>
            <a:off x="477320" y="1723869"/>
            <a:ext cx="2460752" cy="1274164"/>
          </a:xfrm>
          <a:prstGeom prst="rect">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
        <p:nvSpPr>
          <p:cNvPr id="15" name="Oval 14">
            <a:extLst>
              <a:ext uri="{FF2B5EF4-FFF2-40B4-BE49-F238E27FC236}">
                <a16:creationId xmlns:a16="http://schemas.microsoft.com/office/drawing/2014/main" xmlns="" id="{65C136E2-B6D3-3C76-5A25-6C37C1DC31A9}"/>
              </a:ext>
            </a:extLst>
          </p:cNvPr>
          <p:cNvSpPr/>
          <p:nvPr/>
        </p:nvSpPr>
        <p:spPr>
          <a:xfrm>
            <a:off x="8019919" y="739001"/>
            <a:ext cx="777608" cy="293535"/>
          </a:xfrm>
          <a:prstGeom prst="ellipse">
            <a:avLst/>
          </a:prstGeom>
          <a:noFill/>
          <a:ln w="2857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
        <p:nvSpPr>
          <p:cNvPr id="17" name="Oval 16">
            <a:extLst>
              <a:ext uri="{FF2B5EF4-FFF2-40B4-BE49-F238E27FC236}">
                <a16:creationId xmlns:a16="http://schemas.microsoft.com/office/drawing/2014/main" xmlns="" id="{CFB0E7B3-B08C-465C-AB7F-248997477F92}"/>
              </a:ext>
            </a:extLst>
          </p:cNvPr>
          <p:cNvSpPr/>
          <p:nvPr/>
        </p:nvSpPr>
        <p:spPr>
          <a:xfrm>
            <a:off x="6096000" y="739001"/>
            <a:ext cx="777608" cy="293535"/>
          </a:xfrm>
          <a:prstGeom prst="ellipse">
            <a:avLst/>
          </a:prstGeom>
          <a:noFill/>
          <a:ln w="2857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xmlns="" id="{FA1166C1-705C-4829-B140-9B8616A6940E}"/>
              </a:ext>
            </a:extLst>
          </p:cNvPr>
          <p:cNvSpPr>
            <a:spLocks noGrp="1"/>
          </p:cNvSpPr>
          <p:nvPr>
            <p:ph type="sldNum" sz="quarter" idx="12"/>
          </p:nvPr>
        </p:nvSpPr>
        <p:spPr/>
        <p:txBody>
          <a:bodyPr/>
          <a:lstStyle/>
          <a:p>
            <a:fld id="{3A98EE3D-8CD1-4C3F-BD1C-C98C9596463C}" type="slidenum">
              <a:rPr lang="en-US" smtClean="0"/>
              <a:t>12</a:t>
            </a:fld>
            <a:endParaRPr lang="en-US" dirty="0"/>
          </a:p>
        </p:txBody>
      </p:sp>
    </p:spTree>
    <p:extLst>
      <p:ext uri="{BB962C8B-B14F-4D97-AF65-F5344CB8AC3E}">
        <p14:creationId xmlns:p14="http://schemas.microsoft.com/office/powerpoint/2010/main" val="18760818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3D580F-FF92-22F9-5C2A-BE8010A4E3CE}"/>
              </a:ext>
            </a:extLst>
          </p:cNvPr>
          <p:cNvSpPr txBox="1">
            <a:spLocks/>
          </p:cNvSpPr>
          <p:nvPr/>
        </p:nvSpPr>
        <p:spPr>
          <a:xfrm>
            <a:off x="1636009" y="768948"/>
            <a:ext cx="9252154" cy="1016654"/>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90000"/>
              </a:lnSpc>
            </a:pPr>
            <a:r>
              <a:rPr lang="en-US" sz="3200" b="1" dirty="0">
                <a:solidFill>
                  <a:schemeClr val="bg2">
                    <a:lumMod val="25000"/>
                  </a:schemeClr>
                </a:solidFill>
                <a:latin typeface="Corbel (headings)"/>
                <a:cs typeface="Arial" panose="020B0604020202020204" pitchFamily="34" charset="0"/>
              </a:rPr>
              <a:t>administrative data and their role in quality of statistical data</a:t>
            </a:r>
            <a:endParaRPr lang="ru-RU" sz="3200" b="1" dirty="0">
              <a:solidFill>
                <a:schemeClr val="bg2">
                  <a:lumMod val="25000"/>
                </a:schemeClr>
              </a:solidFill>
              <a:latin typeface="Corbel (headings)"/>
              <a:cs typeface="Arial" panose="020B0604020202020204" pitchFamily="34" charset="0"/>
            </a:endParaRPr>
          </a:p>
        </p:txBody>
      </p:sp>
      <p:pic>
        <p:nvPicPr>
          <p:cNvPr id="3" name="Content Placeholder 8">
            <a:extLst>
              <a:ext uri="{FF2B5EF4-FFF2-40B4-BE49-F238E27FC236}">
                <a16:creationId xmlns:a16="http://schemas.microsoft.com/office/drawing/2014/main" xmlns="" id="{1A309541-FF19-633B-380D-FF6A74A137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508" y="2607893"/>
            <a:ext cx="5720829" cy="4062729"/>
          </a:xfrm>
          <a:prstGeom prst="rect">
            <a:avLst/>
          </a:prstGeom>
        </p:spPr>
      </p:pic>
      <p:graphicFrame>
        <p:nvGraphicFramePr>
          <p:cNvPr id="6" name="Diagram 5">
            <a:extLst>
              <a:ext uri="{FF2B5EF4-FFF2-40B4-BE49-F238E27FC236}">
                <a16:creationId xmlns:a16="http://schemas.microsoft.com/office/drawing/2014/main" xmlns="" id="{249CDA0A-30EF-E62B-5921-36AA23B253AA}"/>
              </a:ext>
            </a:extLst>
          </p:cNvPr>
          <p:cNvGraphicFramePr/>
          <p:nvPr>
            <p:extLst>
              <p:ext uri="{D42A27DB-BD31-4B8C-83A1-F6EECF244321}">
                <p14:modId xmlns:p14="http://schemas.microsoft.com/office/powerpoint/2010/main" val="2150270057"/>
              </p:ext>
            </p:extLst>
          </p:nvPr>
        </p:nvGraphicFramePr>
        <p:xfrm>
          <a:off x="6096000" y="2607893"/>
          <a:ext cx="5970422" cy="39088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xmlns="" id="{1E85E826-77F1-458A-8032-5C69A6236586}"/>
              </a:ext>
            </a:extLst>
          </p:cNvPr>
          <p:cNvSpPr>
            <a:spLocks noGrp="1"/>
          </p:cNvSpPr>
          <p:nvPr>
            <p:ph type="sldNum" sz="quarter" idx="12"/>
          </p:nvPr>
        </p:nvSpPr>
        <p:spPr/>
        <p:txBody>
          <a:bodyPr/>
          <a:lstStyle/>
          <a:p>
            <a:fld id="{3A98EE3D-8CD1-4C3F-BD1C-C98C9596463C}" type="slidenum">
              <a:rPr lang="en-US" smtClean="0"/>
              <a:t>13</a:t>
            </a:fld>
            <a:endParaRPr lang="en-US" dirty="0"/>
          </a:p>
        </p:txBody>
      </p:sp>
    </p:spTree>
    <p:extLst>
      <p:ext uri="{BB962C8B-B14F-4D97-AF65-F5344CB8AC3E}">
        <p14:creationId xmlns:p14="http://schemas.microsoft.com/office/powerpoint/2010/main" val="1017800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1C3A5590-B9C0-BB2D-47E3-E63D16FFCA40}"/>
              </a:ext>
            </a:extLst>
          </p:cNvPr>
          <p:cNvSpPr txBox="1"/>
          <p:nvPr/>
        </p:nvSpPr>
        <p:spPr>
          <a:xfrm>
            <a:off x="479685" y="1003464"/>
            <a:ext cx="11242623" cy="1200329"/>
          </a:xfrm>
          <a:prstGeom prst="rect">
            <a:avLst/>
          </a:prstGeom>
          <a:noFill/>
        </p:spPr>
        <p:txBody>
          <a:bodyPr wrap="square">
            <a:spAutoFit/>
          </a:bodyPr>
          <a:lstStyle/>
          <a:p>
            <a:pPr algn="ctr"/>
            <a:r>
              <a:rPr lang="en-US" sz="3600" b="1" dirty="0">
                <a:solidFill>
                  <a:schemeClr val="bg2">
                    <a:lumMod val="25000"/>
                  </a:schemeClr>
                </a:solidFill>
                <a:latin typeface="Corbel (headings)"/>
                <a:cs typeface="Arial" panose="020B0604020202020204" pitchFamily="34" charset="0"/>
              </a:rPr>
              <a:t>Preliminary results of the integration of administrative databases</a:t>
            </a:r>
            <a:endParaRPr lang="en-US" sz="3600" dirty="0">
              <a:solidFill>
                <a:schemeClr val="bg2">
                  <a:lumMod val="25000"/>
                </a:schemeClr>
              </a:solidFill>
              <a:latin typeface="Corbel (headings)"/>
            </a:endParaRPr>
          </a:p>
        </p:txBody>
      </p:sp>
      <p:graphicFrame>
        <p:nvGraphicFramePr>
          <p:cNvPr id="4" name="Content Placeholder 2">
            <a:extLst>
              <a:ext uri="{FF2B5EF4-FFF2-40B4-BE49-F238E27FC236}">
                <a16:creationId xmlns:a16="http://schemas.microsoft.com/office/drawing/2014/main" xmlns="" id="{6676B0B2-2D26-793F-B7DC-19FF2B65C946}"/>
              </a:ext>
            </a:extLst>
          </p:cNvPr>
          <p:cNvGraphicFramePr>
            <a:graphicFrameLocks/>
          </p:cNvGraphicFramePr>
          <p:nvPr>
            <p:extLst>
              <p:ext uri="{D42A27DB-BD31-4B8C-83A1-F6EECF244321}">
                <p14:modId xmlns:p14="http://schemas.microsoft.com/office/powerpoint/2010/main" val="4254450291"/>
              </p:ext>
            </p:extLst>
          </p:nvPr>
        </p:nvGraphicFramePr>
        <p:xfrm>
          <a:off x="838200" y="2075687"/>
          <a:ext cx="10515600" cy="46355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xmlns="" id="{A84FB7FF-AE43-4E68-B3CE-43CEADDC43E8}"/>
              </a:ext>
            </a:extLst>
          </p:cNvPr>
          <p:cNvSpPr>
            <a:spLocks noGrp="1"/>
          </p:cNvSpPr>
          <p:nvPr>
            <p:ph type="sldNum" sz="quarter" idx="12"/>
          </p:nvPr>
        </p:nvSpPr>
        <p:spPr/>
        <p:txBody>
          <a:bodyPr/>
          <a:lstStyle/>
          <a:p>
            <a:fld id="{3A98EE3D-8CD1-4C3F-BD1C-C98C9596463C}" type="slidenum">
              <a:rPr lang="en-US" smtClean="0"/>
              <a:t>14</a:t>
            </a:fld>
            <a:endParaRPr lang="en-US" dirty="0"/>
          </a:p>
        </p:txBody>
      </p:sp>
    </p:spTree>
    <p:extLst>
      <p:ext uri="{BB962C8B-B14F-4D97-AF65-F5344CB8AC3E}">
        <p14:creationId xmlns:p14="http://schemas.microsoft.com/office/powerpoint/2010/main" val="26066270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DA54E6EB-E486-47AC-BEB3-E49A664F9AF9}"/>
              </a:ext>
            </a:extLst>
          </p:cNvPr>
          <p:cNvSpPr>
            <a:spLocks noGrp="1"/>
          </p:cNvSpPr>
          <p:nvPr>
            <p:ph type="sldNum" sz="quarter" idx="12"/>
          </p:nvPr>
        </p:nvSpPr>
        <p:spPr/>
        <p:txBody>
          <a:bodyPr/>
          <a:lstStyle/>
          <a:p>
            <a:fld id="{3A98EE3D-8CD1-4C3F-BD1C-C98C9596463C}" type="slidenum">
              <a:rPr lang="en-US" smtClean="0"/>
              <a:t>15</a:t>
            </a:fld>
            <a:endParaRPr lang="en-US" dirty="0"/>
          </a:p>
        </p:txBody>
      </p:sp>
      <p:pic>
        <p:nvPicPr>
          <p:cNvPr id="5" name="Picture 4">
            <a:extLst>
              <a:ext uri="{FF2B5EF4-FFF2-40B4-BE49-F238E27FC236}">
                <a16:creationId xmlns:a16="http://schemas.microsoft.com/office/drawing/2014/main" xmlns="" id="{540994FF-3D2C-4EBB-A744-55CD1AF108CD}"/>
              </a:ext>
            </a:extLst>
          </p:cNvPr>
          <p:cNvPicPr>
            <a:picLocks noChangeAspect="1"/>
          </p:cNvPicPr>
          <p:nvPr/>
        </p:nvPicPr>
        <p:blipFill>
          <a:blip r:embed="rId2"/>
          <a:stretch>
            <a:fillRect/>
          </a:stretch>
        </p:blipFill>
        <p:spPr>
          <a:xfrm>
            <a:off x="7015397" y="737723"/>
            <a:ext cx="2200209" cy="2617381"/>
          </a:xfrm>
          <a:prstGeom prst="rect">
            <a:avLst/>
          </a:prstGeom>
          <a:ln>
            <a:noFill/>
          </a:ln>
          <a:effectLst>
            <a:outerShdw blurRad="292100" dist="139700" dir="2700000" algn="tl" rotWithShape="0">
              <a:srgbClr val="333333">
                <a:alpha val="65000"/>
              </a:srgbClr>
            </a:outerShdw>
          </a:effectLst>
        </p:spPr>
      </p:pic>
      <p:pic>
        <p:nvPicPr>
          <p:cNvPr id="15" name="Picture 14">
            <a:extLst>
              <a:ext uri="{FF2B5EF4-FFF2-40B4-BE49-F238E27FC236}">
                <a16:creationId xmlns:a16="http://schemas.microsoft.com/office/drawing/2014/main" xmlns="" id="{202143AE-5D8C-41EF-A380-0BE496CC6124}"/>
              </a:ext>
            </a:extLst>
          </p:cNvPr>
          <p:cNvPicPr>
            <a:picLocks noChangeAspect="1"/>
          </p:cNvPicPr>
          <p:nvPr/>
        </p:nvPicPr>
        <p:blipFill>
          <a:blip r:embed="rId3"/>
          <a:stretch>
            <a:fillRect/>
          </a:stretch>
        </p:blipFill>
        <p:spPr>
          <a:xfrm>
            <a:off x="7076413" y="3521384"/>
            <a:ext cx="2200209" cy="2696236"/>
          </a:xfrm>
          <a:prstGeom prst="rect">
            <a:avLst/>
          </a:prstGeom>
          <a:ln>
            <a:noFill/>
          </a:ln>
          <a:effectLst>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xmlns="" id="{CC8083FA-AED3-426D-B1D5-ED4FF145FCE2}"/>
              </a:ext>
            </a:extLst>
          </p:cNvPr>
          <p:cNvPicPr>
            <a:picLocks noChangeAspect="1"/>
          </p:cNvPicPr>
          <p:nvPr/>
        </p:nvPicPr>
        <p:blipFill>
          <a:blip r:embed="rId4"/>
          <a:stretch>
            <a:fillRect/>
          </a:stretch>
        </p:blipFill>
        <p:spPr>
          <a:xfrm>
            <a:off x="9406310" y="3521384"/>
            <a:ext cx="2310867" cy="2693263"/>
          </a:xfrm>
          <a:prstGeom prst="rect">
            <a:avLst/>
          </a:prstGeom>
          <a:ln>
            <a:noFill/>
          </a:ln>
          <a:effectLst>
            <a:outerShdw blurRad="292100" dist="139700" dir="2700000" algn="tl" rotWithShape="0">
              <a:srgbClr val="333333">
                <a:alpha val="65000"/>
              </a:srgbClr>
            </a:outerShdw>
          </a:effectLst>
        </p:spPr>
      </p:pic>
      <p:pic>
        <p:nvPicPr>
          <p:cNvPr id="19" name="Picture 18">
            <a:extLst>
              <a:ext uri="{FF2B5EF4-FFF2-40B4-BE49-F238E27FC236}">
                <a16:creationId xmlns:a16="http://schemas.microsoft.com/office/drawing/2014/main" xmlns="" id="{84A3C080-CB24-4313-A70A-377D2438A321}"/>
              </a:ext>
            </a:extLst>
          </p:cNvPr>
          <p:cNvPicPr>
            <a:picLocks noChangeAspect="1"/>
          </p:cNvPicPr>
          <p:nvPr/>
        </p:nvPicPr>
        <p:blipFill>
          <a:blip r:embed="rId5"/>
          <a:stretch>
            <a:fillRect/>
          </a:stretch>
        </p:blipFill>
        <p:spPr>
          <a:xfrm>
            <a:off x="9387280" y="733265"/>
            <a:ext cx="2329897" cy="2621839"/>
          </a:xfrm>
          <a:prstGeom prst="rect">
            <a:avLst/>
          </a:prstGeom>
          <a:ln>
            <a:noFill/>
          </a:ln>
          <a:effectLst>
            <a:outerShdw blurRad="292100" dist="139700" dir="2700000" algn="tl" rotWithShape="0">
              <a:srgbClr val="333333">
                <a:alpha val="65000"/>
              </a:srgbClr>
            </a:outerShdw>
          </a:effectLst>
        </p:spPr>
      </p:pic>
      <p:graphicFrame>
        <p:nvGraphicFramePr>
          <p:cNvPr id="7" name="Diagram 6">
            <a:extLst>
              <a:ext uri="{FF2B5EF4-FFF2-40B4-BE49-F238E27FC236}">
                <a16:creationId xmlns:a16="http://schemas.microsoft.com/office/drawing/2014/main" xmlns="" id="{0F6A682A-EA52-A0DD-D9EC-A16930E06E9F}"/>
              </a:ext>
            </a:extLst>
          </p:cNvPr>
          <p:cNvGraphicFramePr/>
          <p:nvPr>
            <p:extLst>
              <p:ext uri="{D42A27DB-BD31-4B8C-83A1-F6EECF244321}">
                <p14:modId xmlns:p14="http://schemas.microsoft.com/office/powerpoint/2010/main" val="1132899915"/>
              </p:ext>
            </p:extLst>
          </p:nvPr>
        </p:nvGraphicFramePr>
        <p:xfrm>
          <a:off x="332509" y="630936"/>
          <a:ext cx="6553200" cy="579297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3079810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1B900315-2261-2EDA-4907-FFAAEBCF3FFD}"/>
              </a:ext>
            </a:extLst>
          </p:cNvPr>
          <p:cNvSpPr txBox="1"/>
          <p:nvPr/>
        </p:nvSpPr>
        <p:spPr>
          <a:xfrm>
            <a:off x="1948721" y="3136612"/>
            <a:ext cx="8574373" cy="707886"/>
          </a:xfrm>
          <a:prstGeom prst="rect">
            <a:avLst/>
          </a:prstGeom>
          <a:noFill/>
        </p:spPr>
        <p:txBody>
          <a:bodyPr wrap="square" rtlCol="0">
            <a:spAutoFit/>
          </a:bodyPr>
          <a:lstStyle/>
          <a:p>
            <a:pPr algn="ctr"/>
            <a:r>
              <a:rPr lang="en-US" sz="4000" b="1" dirty="0">
                <a:latin typeface="Corbel" panose="020B0503020204020204" pitchFamily="34" charset="0"/>
              </a:rPr>
              <a:t>Thank you for your attention!</a:t>
            </a:r>
          </a:p>
        </p:txBody>
      </p:sp>
      <p:sp>
        <p:nvSpPr>
          <p:cNvPr id="4" name="Slide Number Placeholder 3">
            <a:extLst>
              <a:ext uri="{FF2B5EF4-FFF2-40B4-BE49-F238E27FC236}">
                <a16:creationId xmlns:a16="http://schemas.microsoft.com/office/drawing/2014/main" xmlns="" id="{D8AD3125-BE02-430E-8BDE-6FBFA39E2E47}"/>
              </a:ext>
            </a:extLst>
          </p:cNvPr>
          <p:cNvSpPr>
            <a:spLocks noGrp="1"/>
          </p:cNvSpPr>
          <p:nvPr>
            <p:ph type="sldNum" sz="quarter" idx="12"/>
          </p:nvPr>
        </p:nvSpPr>
        <p:spPr/>
        <p:txBody>
          <a:bodyPr/>
          <a:lstStyle/>
          <a:p>
            <a:fld id="{3A98EE3D-8CD1-4C3F-BD1C-C98C9596463C}" type="slidenum">
              <a:rPr lang="en-US" smtClean="0"/>
              <a:t>16</a:t>
            </a:fld>
            <a:endParaRPr lang="en-US" dirty="0"/>
          </a:p>
        </p:txBody>
      </p:sp>
    </p:spTree>
    <p:extLst>
      <p:ext uri="{BB962C8B-B14F-4D97-AF65-F5344CB8AC3E}">
        <p14:creationId xmlns:p14="http://schemas.microsoft.com/office/powerpoint/2010/main" val="1402926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D0D4E254-3A17-0205-BEC0-C90D9B63EF8B}"/>
              </a:ext>
            </a:extLst>
          </p:cNvPr>
          <p:cNvSpPr>
            <a:spLocks noGrp="1"/>
          </p:cNvSpPr>
          <p:nvPr>
            <p:ph type="body" sz="half" idx="2"/>
          </p:nvPr>
        </p:nvSpPr>
        <p:spPr>
          <a:xfrm>
            <a:off x="767857" y="1179829"/>
            <a:ext cx="3031852" cy="4658217"/>
          </a:xfrm>
        </p:spPr>
        <p:txBody>
          <a:bodyPr>
            <a:normAutofit/>
          </a:bodyPr>
          <a:lstStyle/>
          <a:p>
            <a:pPr>
              <a:spcBef>
                <a:spcPts val="0"/>
              </a:spcBef>
            </a:pPr>
            <a:endParaRPr lang="ru-RU" sz="3200" b="1" dirty="0"/>
          </a:p>
          <a:p>
            <a:pPr>
              <a:spcBef>
                <a:spcPts val="0"/>
              </a:spcBef>
            </a:pPr>
            <a:endParaRPr lang="ru-RU" sz="3200" b="1" dirty="0"/>
          </a:p>
          <a:p>
            <a:pPr algn="ctr">
              <a:lnSpc>
                <a:spcPct val="100000"/>
              </a:lnSpc>
              <a:spcBef>
                <a:spcPts val="0"/>
              </a:spcBef>
              <a:spcAft>
                <a:spcPts val="0"/>
              </a:spcAft>
            </a:pPr>
            <a:r>
              <a:rPr lang="en-US" sz="3200" b="1" dirty="0">
                <a:latin typeface="Corbel (headings)"/>
              </a:rPr>
              <a:t>Implementation of a quality management system</a:t>
            </a:r>
            <a:endParaRPr lang="en-US" sz="3200" dirty="0">
              <a:latin typeface="Corbel (headings)"/>
            </a:endParaRPr>
          </a:p>
        </p:txBody>
      </p:sp>
      <p:graphicFrame>
        <p:nvGraphicFramePr>
          <p:cNvPr id="3" name="Diagram 2">
            <a:extLst>
              <a:ext uri="{FF2B5EF4-FFF2-40B4-BE49-F238E27FC236}">
                <a16:creationId xmlns:a16="http://schemas.microsoft.com/office/drawing/2014/main" xmlns="" id="{15EC6AE1-AB60-4DEA-7A5C-498878DEDE1D}"/>
              </a:ext>
            </a:extLst>
          </p:cNvPr>
          <p:cNvGraphicFramePr/>
          <p:nvPr>
            <p:extLst>
              <p:ext uri="{D42A27DB-BD31-4B8C-83A1-F6EECF244321}">
                <p14:modId xmlns:p14="http://schemas.microsoft.com/office/powerpoint/2010/main" val="2611650464"/>
              </p:ext>
            </p:extLst>
          </p:nvPr>
        </p:nvGraphicFramePr>
        <p:xfrm>
          <a:off x="4290933" y="912185"/>
          <a:ext cx="7356423" cy="54476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a:extLst>
              <a:ext uri="{FF2B5EF4-FFF2-40B4-BE49-F238E27FC236}">
                <a16:creationId xmlns:a16="http://schemas.microsoft.com/office/drawing/2014/main" xmlns="" id="{F2CFC0A8-85DB-BCAF-3460-E981134E5463}"/>
              </a:ext>
            </a:extLst>
          </p:cNvPr>
          <p:cNvPicPr>
            <a:picLocks noChangeAspect="1"/>
          </p:cNvPicPr>
          <p:nvPr/>
        </p:nvPicPr>
        <p:blipFill>
          <a:blip r:embed="rId7"/>
          <a:stretch>
            <a:fillRect/>
          </a:stretch>
        </p:blipFill>
        <p:spPr>
          <a:xfrm>
            <a:off x="10662049" y="5381469"/>
            <a:ext cx="1476531" cy="1476531"/>
          </a:xfrm>
          <a:prstGeom prst="rect">
            <a:avLst/>
          </a:prstGeom>
        </p:spPr>
      </p:pic>
      <p:sp>
        <p:nvSpPr>
          <p:cNvPr id="6" name="Slide Number Placeholder 5">
            <a:extLst>
              <a:ext uri="{FF2B5EF4-FFF2-40B4-BE49-F238E27FC236}">
                <a16:creationId xmlns:a16="http://schemas.microsoft.com/office/drawing/2014/main" xmlns="" id="{D09316D1-B063-4648-A861-34A844EDB97D}"/>
              </a:ext>
            </a:extLst>
          </p:cNvPr>
          <p:cNvSpPr>
            <a:spLocks noGrp="1"/>
          </p:cNvSpPr>
          <p:nvPr>
            <p:ph type="sldNum" sz="quarter" idx="12"/>
          </p:nvPr>
        </p:nvSpPr>
        <p:spPr/>
        <p:txBody>
          <a:bodyPr/>
          <a:lstStyle/>
          <a:p>
            <a:fld id="{3A98EE3D-8CD1-4C3F-BD1C-C98C9596463C}" type="slidenum">
              <a:rPr lang="en-US" smtClean="0"/>
              <a:pPr/>
              <a:t>2</a:t>
            </a:fld>
            <a:endParaRPr lang="en-US" dirty="0"/>
          </a:p>
        </p:txBody>
      </p:sp>
    </p:spTree>
    <p:extLst>
      <p:ext uri="{BB962C8B-B14F-4D97-AF65-F5344CB8AC3E}">
        <p14:creationId xmlns:p14="http://schemas.microsoft.com/office/powerpoint/2010/main" val="1489591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F04C9C6-AEDC-B909-DF4F-AF8D2F864C9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083E617C-C4F0-9027-94D4-CE9FDCBF6A60}"/>
              </a:ext>
            </a:extLst>
          </p:cNvPr>
          <p:cNvSpPr>
            <a:spLocks noGrp="1"/>
          </p:cNvSpPr>
          <p:nvPr>
            <p:ph type="body" sz="half" idx="2"/>
          </p:nvPr>
        </p:nvSpPr>
        <p:spPr>
          <a:xfrm>
            <a:off x="493059" y="1179829"/>
            <a:ext cx="3630706" cy="4658217"/>
          </a:xfrm>
        </p:spPr>
        <p:txBody>
          <a:bodyPr>
            <a:normAutofit/>
          </a:bodyPr>
          <a:lstStyle/>
          <a:p>
            <a:pPr>
              <a:spcBef>
                <a:spcPts val="0"/>
              </a:spcBef>
            </a:pPr>
            <a:endParaRPr lang="ru-RU" sz="3200" b="1" dirty="0"/>
          </a:p>
          <a:p>
            <a:pPr>
              <a:spcBef>
                <a:spcPts val="0"/>
              </a:spcBef>
            </a:pPr>
            <a:endParaRPr lang="ru-RU" sz="3200" b="1" dirty="0"/>
          </a:p>
          <a:p>
            <a:pPr>
              <a:lnSpc>
                <a:spcPct val="100000"/>
              </a:lnSpc>
              <a:spcBef>
                <a:spcPts val="0"/>
              </a:spcBef>
              <a:spcAft>
                <a:spcPts val="0"/>
              </a:spcAft>
            </a:pPr>
            <a:endParaRPr lang="ru-RU" sz="4000" b="1" dirty="0"/>
          </a:p>
          <a:p>
            <a:pPr algn="ctr">
              <a:lnSpc>
                <a:spcPct val="100000"/>
              </a:lnSpc>
              <a:spcBef>
                <a:spcPts val="0"/>
              </a:spcBef>
              <a:spcAft>
                <a:spcPts val="0"/>
              </a:spcAft>
            </a:pPr>
            <a:r>
              <a:rPr lang="en-US" sz="3800" b="1" dirty="0">
                <a:latin typeface="Corbel (headings)"/>
              </a:rPr>
              <a:t>Methodological basis</a:t>
            </a:r>
          </a:p>
        </p:txBody>
      </p:sp>
      <p:graphicFrame>
        <p:nvGraphicFramePr>
          <p:cNvPr id="7" name="Diagram 6">
            <a:extLst>
              <a:ext uri="{FF2B5EF4-FFF2-40B4-BE49-F238E27FC236}">
                <a16:creationId xmlns:a16="http://schemas.microsoft.com/office/drawing/2014/main" xmlns="" id="{714C4BBF-C55D-3A89-7CF6-421888155948}"/>
              </a:ext>
            </a:extLst>
          </p:cNvPr>
          <p:cNvGraphicFramePr/>
          <p:nvPr>
            <p:extLst>
              <p:ext uri="{D42A27DB-BD31-4B8C-83A1-F6EECF244321}">
                <p14:modId xmlns:p14="http://schemas.microsoft.com/office/powerpoint/2010/main" val="2756658815"/>
              </p:ext>
            </p:extLst>
          </p:nvPr>
        </p:nvGraphicFramePr>
        <p:xfrm>
          <a:off x="4302177" y="1189702"/>
          <a:ext cx="7465102" cy="50162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a:extLst>
              <a:ext uri="{FF2B5EF4-FFF2-40B4-BE49-F238E27FC236}">
                <a16:creationId xmlns:a16="http://schemas.microsoft.com/office/drawing/2014/main" xmlns="" id="{9402580B-D324-4746-939C-3801ECECBEFF}"/>
              </a:ext>
            </a:extLst>
          </p:cNvPr>
          <p:cNvSpPr>
            <a:spLocks noGrp="1"/>
          </p:cNvSpPr>
          <p:nvPr>
            <p:ph type="sldNum" sz="quarter" idx="12"/>
          </p:nvPr>
        </p:nvSpPr>
        <p:spPr/>
        <p:txBody>
          <a:bodyPr/>
          <a:lstStyle/>
          <a:p>
            <a:fld id="{3A98EE3D-8CD1-4C3F-BD1C-C98C9596463C}" type="slidenum">
              <a:rPr lang="en-US" smtClean="0"/>
              <a:pPr/>
              <a:t>3</a:t>
            </a:fld>
            <a:endParaRPr lang="en-US" dirty="0"/>
          </a:p>
        </p:txBody>
      </p:sp>
    </p:spTree>
    <p:extLst>
      <p:ext uri="{BB962C8B-B14F-4D97-AF65-F5344CB8AC3E}">
        <p14:creationId xmlns:p14="http://schemas.microsoft.com/office/powerpoint/2010/main" val="1100982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7C69796-26FF-62FB-BC95-669D5D2A3DFA}"/>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6E84E88B-10DC-EDA7-6D95-B9F25CF6F9D7}"/>
              </a:ext>
            </a:extLst>
          </p:cNvPr>
          <p:cNvSpPr>
            <a:spLocks noGrp="1"/>
          </p:cNvSpPr>
          <p:nvPr>
            <p:ph type="body" sz="half" idx="2"/>
          </p:nvPr>
        </p:nvSpPr>
        <p:spPr>
          <a:xfrm>
            <a:off x="599606" y="1179829"/>
            <a:ext cx="3540594" cy="4658217"/>
          </a:xfrm>
        </p:spPr>
        <p:txBody>
          <a:bodyPr>
            <a:normAutofit/>
          </a:bodyPr>
          <a:lstStyle/>
          <a:p>
            <a:pPr>
              <a:spcBef>
                <a:spcPts val="0"/>
              </a:spcBef>
            </a:pPr>
            <a:endParaRPr lang="ru-RU" sz="3200" b="1" dirty="0"/>
          </a:p>
          <a:p>
            <a:pPr>
              <a:spcBef>
                <a:spcPts val="0"/>
              </a:spcBef>
            </a:pPr>
            <a:endParaRPr lang="ru-RU" sz="3200" b="1" dirty="0"/>
          </a:p>
          <a:p>
            <a:pPr>
              <a:lnSpc>
                <a:spcPct val="100000"/>
              </a:lnSpc>
              <a:spcBef>
                <a:spcPts val="0"/>
              </a:spcBef>
              <a:spcAft>
                <a:spcPts val="0"/>
              </a:spcAft>
            </a:pPr>
            <a:endParaRPr lang="ru-RU" sz="4000" b="1" dirty="0"/>
          </a:p>
          <a:p>
            <a:pPr algn="ctr">
              <a:lnSpc>
                <a:spcPct val="100000"/>
              </a:lnSpc>
              <a:spcBef>
                <a:spcPts val="0"/>
              </a:spcBef>
              <a:spcAft>
                <a:spcPts val="0"/>
              </a:spcAft>
            </a:pPr>
            <a:r>
              <a:rPr lang="en-US" sz="3700" b="1" dirty="0">
                <a:latin typeface="Corbel (headings)"/>
              </a:rPr>
              <a:t>Practical implementation</a:t>
            </a:r>
          </a:p>
        </p:txBody>
      </p:sp>
      <p:graphicFrame>
        <p:nvGraphicFramePr>
          <p:cNvPr id="8" name="Diagram 7">
            <a:extLst>
              <a:ext uri="{FF2B5EF4-FFF2-40B4-BE49-F238E27FC236}">
                <a16:creationId xmlns:a16="http://schemas.microsoft.com/office/drawing/2014/main" xmlns="" id="{332B7592-4984-A0C7-C450-3A76A13978CF}"/>
              </a:ext>
            </a:extLst>
          </p:cNvPr>
          <p:cNvGraphicFramePr/>
          <p:nvPr>
            <p:extLst>
              <p:ext uri="{D42A27DB-BD31-4B8C-83A1-F6EECF244321}">
                <p14:modId xmlns:p14="http://schemas.microsoft.com/office/powerpoint/2010/main" val="2334772043"/>
              </p:ext>
            </p:extLst>
          </p:nvPr>
        </p:nvGraphicFramePr>
        <p:xfrm>
          <a:off x="4250962" y="613876"/>
          <a:ext cx="7341432" cy="58430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a:extLst>
              <a:ext uri="{FF2B5EF4-FFF2-40B4-BE49-F238E27FC236}">
                <a16:creationId xmlns:a16="http://schemas.microsoft.com/office/drawing/2014/main" xmlns="" id="{1A21A587-D47F-4C00-8177-020AE3D66D0C}"/>
              </a:ext>
            </a:extLst>
          </p:cNvPr>
          <p:cNvSpPr>
            <a:spLocks noGrp="1"/>
          </p:cNvSpPr>
          <p:nvPr>
            <p:ph type="sldNum" sz="quarter" idx="12"/>
          </p:nvPr>
        </p:nvSpPr>
        <p:spPr/>
        <p:txBody>
          <a:bodyPr/>
          <a:lstStyle/>
          <a:p>
            <a:fld id="{3A98EE3D-8CD1-4C3F-BD1C-C98C9596463C}" type="slidenum">
              <a:rPr lang="en-US" smtClean="0"/>
              <a:pPr/>
              <a:t>4</a:t>
            </a:fld>
            <a:endParaRPr lang="en-US" dirty="0"/>
          </a:p>
        </p:txBody>
      </p:sp>
    </p:spTree>
    <p:extLst>
      <p:ext uri="{BB962C8B-B14F-4D97-AF65-F5344CB8AC3E}">
        <p14:creationId xmlns:p14="http://schemas.microsoft.com/office/powerpoint/2010/main" val="546413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902B87B-D05A-859C-0717-E442D5569AA3}"/>
              </a:ext>
            </a:extLst>
          </p:cNvPr>
          <p:cNvSpPr>
            <a:spLocks noGrp="1"/>
          </p:cNvSpPr>
          <p:nvPr>
            <p:ph type="title"/>
          </p:nvPr>
        </p:nvSpPr>
        <p:spPr/>
        <p:txBody>
          <a:bodyPr>
            <a:normAutofit/>
          </a:bodyPr>
          <a:lstStyle/>
          <a:p>
            <a:r>
              <a:rPr lang="en-US" sz="3600" b="1" dirty="0">
                <a:solidFill>
                  <a:schemeClr val="bg2">
                    <a:lumMod val="25000"/>
                  </a:schemeClr>
                </a:solidFill>
                <a:latin typeface="Corbel (headings)"/>
              </a:rPr>
              <a:t>Metadata and transparency</a:t>
            </a:r>
          </a:p>
        </p:txBody>
      </p:sp>
      <p:graphicFrame>
        <p:nvGraphicFramePr>
          <p:cNvPr id="4" name="Content Placeholder 3">
            <a:extLst>
              <a:ext uri="{FF2B5EF4-FFF2-40B4-BE49-F238E27FC236}">
                <a16:creationId xmlns:a16="http://schemas.microsoft.com/office/drawing/2014/main" xmlns="" id="{CEB5C5EB-D581-0495-9EB7-D0AB4C789DE4}"/>
              </a:ext>
            </a:extLst>
          </p:cNvPr>
          <p:cNvGraphicFramePr>
            <a:graphicFrameLocks noGrp="1"/>
          </p:cNvGraphicFramePr>
          <p:nvPr>
            <p:ph idx="1"/>
            <p:extLst>
              <p:ext uri="{D42A27DB-BD31-4B8C-83A1-F6EECF244321}">
                <p14:modId xmlns:p14="http://schemas.microsoft.com/office/powerpoint/2010/main" val="493515312"/>
              </p:ext>
            </p:extLst>
          </p:nvPr>
        </p:nvGraphicFramePr>
        <p:xfrm>
          <a:off x="581192" y="2340864"/>
          <a:ext cx="11029615" cy="36344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xmlns="" id="{457E8254-5C99-4F07-B89B-C86333F2E269}"/>
              </a:ext>
            </a:extLst>
          </p:cNvPr>
          <p:cNvSpPr>
            <a:spLocks noGrp="1"/>
          </p:cNvSpPr>
          <p:nvPr>
            <p:ph type="sldNum" sz="quarter" idx="12"/>
          </p:nvPr>
        </p:nvSpPr>
        <p:spPr/>
        <p:txBody>
          <a:bodyPr/>
          <a:lstStyle/>
          <a:p>
            <a:fld id="{3A98EE3D-8CD1-4C3F-BD1C-C98C9596463C}" type="slidenum">
              <a:rPr lang="en-US" smtClean="0"/>
              <a:t>5</a:t>
            </a:fld>
            <a:endParaRPr lang="en-US" dirty="0"/>
          </a:p>
        </p:txBody>
      </p:sp>
    </p:spTree>
    <p:extLst>
      <p:ext uri="{BB962C8B-B14F-4D97-AF65-F5344CB8AC3E}">
        <p14:creationId xmlns:p14="http://schemas.microsoft.com/office/powerpoint/2010/main" val="2945420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7DB3DB-C36D-387E-75F8-10F4C4B5853F}"/>
              </a:ext>
            </a:extLst>
          </p:cNvPr>
          <p:cNvSpPr>
            <a:spLocks noGrp="1"/>
          </p:cNvSpPr>
          <p:nvPr>
            <p:ph type="title"/>
          </p:nvPr>
        </p:nvSpPr>
        <p:spPr/>
        <p:txBody>
          <a:bodyPr>
            <a:normAutofit/>
          </a:bodyPr>
          <a:lstStyle/>
          <a:p>
            <a:r>
              <a:rPr lang="en-US" sz="3600" b="1" dirty="0">
                <a:solidFill>
                  <a:schemeClr val="bg2">
                    <a:lumMod val="25000"/>
                  </a:schemeClr>
                </a:solidFill>
                <a:latin typeface="Corbel (headings)"/>
              </a:rPr>
              <a:t>online quality control</a:t>
            </a:r>
          </a:p>
        </p:txBody>
      </p:sp>
      <p:graphicFrame>
        <p:nvGraphicFramePr>
          <p:cNvPr id="16" name="Content Placeholder 15">
            <a:extLst>
              <a:ext uri="{FF2B5EF4-FFF2-40B4-BE49-F238E27FC236}">
                <a16:creationId xmlns:a16="http://schemas.microsoft.com/office/drawing/2014/main" xmlns="" id="{D67C61A7-7C15-F033-4324-DB5987A78FF8}"/>
              </a:ext>
            </a:extLst>
          </p:cNvPr>
          <p:cNvGraphicFramePr>
            <a:graphicFrameLocks noGrp="1"/>
          </p:cNvGraphicFramePr>
          <p:nvPr>
            <p:ph idx="1"/>
            <p:extLst>
              <p:ext uri="{D42A27DB-BD31-4B8C-83A1-F6EECF244321}">
                <p14:modId xmlns:p14="http://schemas.microsoft.com/office/powerpoint/2010/main" val="2771719679"/>
              </p:ext>
            </p:extLst>
          </p:nvPr>
        </p:nvGraphicFramePr>
        <p:xfrm>
          <a:off x="581192" y="1993577"/>
          <a:ext cx="9099222" cy="3770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8" name="Picture 17">
            <a:extLst>
              <a:ext uri="{FF2B5EF4-FFF2-40B4-BE49-F238E27FC236}">
                <a16:creationId xmlns:a16="http://schemas.microsoft.com/office/drawing/2014/main" xmlns="" id="{C3BA2C10-6C38-B4CF-9D79-A6E8037B0B54}"/>
              </a:ext>
            </a:extLst>
          </p:cNvPr>
          <p:cNvPicPr>
            <a:picLocks noChangeAspect="1"/>
          </p:cNvPicPr>
          <p:nvPr/>
        </p:nvPicPr>
        <p:blipFill>
          <a:blip r:embed="rId7"/>
          <a:stretch>
            <a:fillRect/>
          </a:stretch>
        </p:blipFill>
        <p:spPr>
          <a:xfrm>
            <a:off x="5348202" y="5513509"/>
            <a:ext cx="1093660" cy="1179735"/>
          </a:xfrm>
          <a:prstGeom prst="rect">
            <a:avLst/>
          </a:prstGeom>
        </p:spPr>
      </p:pic>
      <p:pic>
        <p:nvPicPr>
          <p:cNvPr id="20" name="Picture 19">
            <a:extLst>
              <a:ext uri="{FF2B5EF4-FFF2-40B4-BE49-F238E27FC236}">
                <a16:creationId xmlns:a16="http://schemas.microsoft.com/office/drawing/2014/main" xmlns="" id="{A6BFA52A-A386-0902-BE71-322E396E1933}"/>
              </a:ext>
            </a:extLst>
          </p:cNvPr>
          <p:cNvPicPr>
            <a:picLocks noChangeAspect="1"/>
          </p:cNvPicPr>
          <p:nvPr/>
        </p:nvPicPr>
        <p:blipFill>
          <a:blip r:embed="rId8"/>
          <a:stretch>
            <a:fillRect/>
          </a:stretch>
        </p:blipFill>
        <p:spPr>
          <a:xfrm>
            <a:off x="6473047" y="5613692"/>
            <a:ext cx="908263" cy="908263"/>
          </a:xfrm>
          <a:prstGeom prst="rect">
            <a:avLst/>
          </a:prstGeom>
        </p:spPr>
      </p:pic>
      <p:pic>
        <p:nvPicPr>
          <p:cNvPr id="22" name="Picture 21">
            <a:extLst>
              <a:ext uri="{FF2B5EF4-FFF2-40B4-BE49-F238E27FC236}">
                <a16:creationId xmlns:a16="http://schemas.microsoft.com/office/drawing/2014/main" xmlns="" id="{EECDB5E3-4B89-839C-203D-D396D4818A50}"/>
              </a:ext>
            </a:extLst>
          </p:cNvPr>
          <p:cNvPicPr>
            <a:picLocks noChangeAspect="1"/>
          </p:cNvPicPr>
          <p:nvPr/>
        </p:nvPicPr>
        <p:blipFill>
          <a:blip r:embed="rId9"/>
          <a:stretch>
            <a:fillRect/>
          </a:stretch>
        </p:blipFill>
        <p:spPr>
          <a:xfrm>
            <a:off x="7540234" y="5613692"/>
            <a:ext cx="788152" cy="1024198"/>
          </a:xfrm>
          <a:prstGeom prst="rect">
            <a:avLst/>
          </a:prstGeom>
        </p:spPr>
      </p:pic>
      <p:pic>
        <p:nvPicPr>
          <p:cNvPr id="24" name="Picture 23">
            <a:extLst>
              <a:ext uri="{FF2B5EF4-FFF2-40B4-BE49-F238E27FC236}">
                <a16:creationId xmlns:a16="http://schemas.microsoft.com/office/drawing/2014/main" xmlns="" id="{01EEEA1A-E3DC-EB8F-64DD-E68D5E15E8E8}"/>
              </a:ext>
            </a:extLst>
          </p:cNvPr>
          <p:cNvPicPr>
            <a:picLocks noChangeAspect="1"/>
          </p:cNvPicPr>
          <p:nvPr/>
        </p:nvPicPr>
        <p:blipFill>
          <a:blip r:embed="rId10"/>
          <a:stretch>
            <a:fillRect/>
          </a:stretch>
        </p:blipFill>
        <p:spPr>
          <a:xfrm>
            <a:off x="8537340" y="5415734"/>
            <a:ext cx="1588995" cy="1442266"/>
          </a:xfrm>
          <a:prstGeom prst="rect">
            <a:avLst/>
          </a:prstGeom>
        </p:spPr>
      </p:pic>
      <p:pic>
        <p:nvPicPr>
          <p:cNvPr id="26" name="Picture 25">
            <a:extLst>
              <a:ext uri="{FF2B5EF4-FFF2-40B4-BE49-F238E27FC236}">
                <a16:creationId xmlns:a16="http://schemas.microsoft.com/office/drawing/2014/main" xmlns="" id="{D27F03CF-7025-132A-D08A-B4BEFA56F430}"/>
              </a:ext>
            </a:extLst>
          </p:cNvPr>
          <p:cNvPicPr>
            <a:picLocks noChangeAspect="1"/>
          </p:cNvPicPr>
          <p:nvPr/>
        </p:nvPicPr>
        <p:blipFill>
          <a:blip r:embed="rId11"/>
          <a:stretch>
            <a:fillRect/>
          </a:stretch>
        </p:blipFill>
        <p:spPr>
          <a:xfrm>
            <a:off x="10426832" y="5513509"/>
            <a:ext cx="1067813" cy="1067813"/>
          </a:xfrm>
          <a:prstGeom prst="rect">
            <a:avLst/>
          </a:prstGeom>
        </p:spPr>
      </p:pic>
      <p:pic>
        <p:nvPicPr>
          <p:cNvPr id="28" name="Picture 27">
            <a:extLst>
              <a:ext uri="{FF2B5EF4-FFF2-40B4-BE49-F238E27FC236}">
                <a16:creationId xmlns:a16="http://schemas.microsoft.com/office/drawing/2014/main" xmlns="" id="{79063A72-8F37-6179-4F76-A510E4487763}"/>
              </a:ext>
            </a:extLst>
          </p:cNvPr>
          <p:cNvPicPr>
            <a:picLocks noChangeAspect="1"/>
          </p:cNvPicPr>
          <p:nvPr/>
        </p:nvPicPr>
        <p:blipFill>
          <a:blip r:embed="rId12"/>
          <a:stretch>
            <a:fillRect/>
          </a:stretch>
        </p:blipFill>
        <p:spPr>
          <a:xfrm>
            <a:off x="1765168" y="5543624"/>
            <a:ext cx="1093660" cy="1093660"/>
          </a:xfrm>
          <a:prstGeom prst="rect">
            <a:avLst/>
          </a:prstGeom>
        </p:spPr>
      </p:pic>
      <p:sp>
        <p:nvSpPr>
          <p:cNvPr id="4" name="Slide Number Placeholder 3">
            <a:extLst>
              <a:ext uri="{FF2B5EF4-FFF2-40B4-BE49-F238E27FC236}">
                <a16:creationId xmlns:a16="http://schemas.microsoft.com/office/drawing/2014/main" xmlns="" id="{257F1701-EBD7-4E3B-89E1-4BF7C3FAD9F9}"/>
              </a:ext>
            </a:extLst>
          </p:cNvPr>
          <p:cNvSpPr>
            <a:spLocks noGrp="1"/>
          </p:cNvSpPr>
          <p:nvPr>
            <p:ph type="sldNum" sz="quarter" idx="12"/>
          </p:nvPr>
        </p:nvSpPr>
        <p:spPr/>
        <p:txBody>
          <a:bodyPr/>
          <a:lstStyle/>
          <a:p>
            <a:fld id="{3A98EE3D-8CD1-4C3F-BD1C-C98C9596463C}" type="slidenum">
              <a:rPr lang="en-US" smtClean="0"/>
              <a:t>6</a:t>
            </a:fld>
            <a:endParaRPr lang="en-US" dirty="0"/>
          </a:p>
        </p:txBody>
      </p:sp>
    </p:spTree>
    <p:extLst>
      <p:ext uri="{BB962C8B-B14F-4D97-AF65-F5344CB8AC3E}">
        <p14:creationId xmlns:p14="http://schemas.microsoft.com/office/powerpoint/2010/main" val="4245382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20F59C7-195B-24F9-F537-CC89D51009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5A0A5FAD-ADC0-FB83-6955-48FC02D98F47}"/>
              </a:ext>
            </a:extLst>
          </p:cNvPr>
          <p:cNvSpPr>
            <a:spLocks noGrp="1"/>
          </p:cNvSpPr>
          <p:nvPr>
            <p:ph type="title"/>
          </p:nvPr>
        </p:nvSpPr>
        <p:spPr/>
        <p:txBody>
          <a:bodyPr>
            <a:normAutofit/>
          </a:bodyPr>
          <a:lstStyle/>
          <a:p>
            <a:r>
              <a:rPr lang="en-US" sz="3600" b="1" dirty="0">
                <a:solidFill>
                  <a:schemeClr val="bg2">
                    <a:lumMod val="25000"/>
                  </a:schemeClr>
                </a:solidFill>
                <a:latin typeface="Corbel (headings)"/>
              </a:rPr>
              <a:t>Ensuring data quality in household budget surveys</a:t>
            </a:r>
          </a:p>
        </p:txBody>
      </p:sp>
      <p:sp>
        <p:nvSpPr>
          <p:cNvPr id="5" name="Rectangle 2">
            <a:extLst>
              <a:ext uri="{FF2B5EF4-FFF2-40B4-BE49-F238E27FC236}">
                <a16:creationId xmlns:a16="http://schemas.microsoft.com/office/drawing/2014/main" xmlns="" id="{73D2C585-F245-9A17-D7B3-A5206AC78374}"/>
              </a:ext>
            </a:extLst>
          </p:cNvPr>
          <p:cNvSpPr>
            <a:spLocks noChangeArrowheads="1"/>
          </p:cNvSpPr>
          <p:nvPr/>
        </p:nvSpPr>
        <p:spPr bwMode="auto">
          <a:xfrm>
            <a:off x="476250" y="2349635"/>
            <a:ext cx="11239500" cy="3123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spcBef>
                <a:spcPct val="0"/>
              </a:spcBef>
              <a:spcAft>
                <a:spcPct val="0"/>
              </a:spcAft>
              <a:buClr>
                <a:schemeClr val="accent2"/>
              </a:buClr>
              <a:buFont typeface="Wingdings" panose="05000000000000000000" pitchFamily="2" charset="2"/>
              <a:buChar char="§"/>
            </a:pPr>
            <a:r>
              <a:rPr lang="en-US" altLang="en-US" sz="2400" dirty="0">
                <a:latin typeface="Arial" panose="020B0604020202020204" pitchFamily="34" charset="0"/>
              </a:rPr>
              <a:t>Ensuring data quality is key to the reliability of results and the validity of analytical conclusions.</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342900" lvl="0" indent="-342900" eaLnBrk="0" fontAlgn="base" hangingPunct="0">
              <a:spcBef>
                <a:spcPts val="600"/>
              </a:spcBef>
              <a:spcAft>
                <a:spcPts val="600"/>
              </a:spcAft>
              <a:buClr>
                <a:schemeClr val="accent2"/>
              </a:buClr>
              <a:buFont typeface="Wingdings" panose="05000000000000000000" pitchFamily="2" charset="2"/>
              <a:buChar char="§"/>
            </a:pPr>
            <a:r>
              <a:rPr lang="en-US" altLang="en-US" sz="2400" dirty="0">
                <a:latin typeface="Arial" panose="020B0604020202020204" pitchFamily="34" charset="0"/>
              </a:rPr>
              <a:t>Quality control is carried out at </a:t>
            </a:r>
            <a:r>
              <a:rPr lang="en-US" altLang="en-US" sz="2400" b="1" dirty="0">
                <a:latin typeface="Arial" panose="020B0604020202020204" pitchFamily="34" charset="0"/>
              </a:rPr>
              <a:t>five stages</a:t>
            </a:r>
            <a:r>
              <a:rPr kumimoji="0" lang="en-US" altLang="en-US" sz="2400" b="0" i="0" u="none" strike="noStrike" cap="none" normalizeH="0" baseline="0" dirty="0">
                <a:ln>
                  <a:noFill/>
                </a:ln>
                <a:solidFill>
                  <a:schemeClr val="tx1"/>
                </a:solidFill>
                <a:effectLst/>
                <a:latin typeface="Arial" panose="020B0604020202020204" pitchFamily="34" charset="0"/>
              </a:rPr>
              <a:t>:</a:t>
            </a:r>
            <a:br>
              <a:rPr kumimoji="0" lang="en-US" altLang="en-US" sz="2400" b="0" i="0" u="none" strike="noStrike" cap="none" normalizeH="0" baseline="0" dirty="0">
                <a:ln>
                  <a:noFill/>
                </a:ln>
                <a:solidFill>
                  <a:schemeClr val="tx1"/>
                </a:solidFill>
                <a:effectLst/>
                <a:latin typeface="Arial" panose="020B0604020202020204" pitchFamily="34" charset="0"/>
              </a:rPr>
            </a:br>
            <a:r>
              <a:rPr kumimoji="0" lang="ru-RU" altLang="en-US" sz="2400" b="0" i="0" u="none" strike="noStrike" cap="none" normalizeH="0" baseline="0" dirty="0">
                <a:ln>
                  <a:noFill/>
                </a:ln>
                <a:solidFill>
                  <a:schemeClr val="tx1"/>
                </a:solidFill>
                <a:effectLst/>
                <a:latin typeface="Arial" panose="020B0604020202020204" pitchFamily="34" charset="0"/>
              </a:rPr>
              <a:t>1.</a:t>
            </a:r>
            <a:r>
              <a:rPr kumimoji="0" lang="en-US" altLang="en-US" sz="2400" b="0" i="0" u="none" strike="noStrike" cap="none" normalizeH="0" baseline="0" dirty="0">
                <a:ln>
                  <a:noFill/>
                </a:ln>
                <a:solidFill>
                  <a:schemeClr val="tx1"/>
                </a:solidFill>
                <a:effectLst/>
                <a:latin typeface="Arial" panose="020B0604020202020204" pitchFamily="34" charset="0"/>
              </a:rPr>
              <a:t> </a:t>
            </a:r>
            <a:r>
              <a:rPr lang="en-US" altLang="en-US" sz="2400" dirty="0">
                <a:latin typeface="Arial" panose="020B0604020202020204" pitchFamily="34" charset="0"/>
              </a:rPr>
              <a:t>Preparing for the </a:t>
            </a:r>
            <a:r>
              <a:rPr lang="az-Latn-AZ" altLang="en-US" sz="2400" dirty="0">
                <a:latin typeface="Arial" panose="020B0604020202020204" pitchFamily="34" charset="0"/>
              </a:rPr>
              <a:t>survey</a:t>
            </a:r>
            <a:r>
              <a:rPr kumimoji="0" lang="en-US" altLang="en-US" sz="2400" b="0" i="0" u="none" strike="noStrike" cap="none" normalizeH="0" baseline="0" dirty="0">
                <a:ln>
                  <a:noFill/>
                </a:ln>
                <a:solidFill>
                  <a:schemeClr val="tx1"/>
                </a:solidFill>
                <a:effectLst/>
                <a:latin typeface="Arial" panose="020B0604020202020204" pitchFamily="34" charset="0"/>
              </a:rPr>
              <a:t/>
            </a:r>
            <a:br>
              <a:rPr kumimoji="0" lang="en-US" altLang="en-US" sz="2400" b="0" i="0" u="none" strike="noStrike" cap="none" normalizeH="0" baseline="0" dirty="0">
                <a:ln>
                  <a:noFill/>
                </a:ln>
                <a:solidFill>
                  <a:schemeClr val="tx1"/>
                </a:solidFill>
                <a:effectLst/>
                <a:latin typeface="Arial" panose="020B0604020202020204" pitchFamily="34" charset="0"/>
              </a:rPr>
            </a:br>
            <a:r>
              <a:rPr kumimoji="0" lang="ru-RU" altLang="en-US" sz="2400" b="0" i="0" u="none" strike="noStrike" cap="none" normalizeH="0" baseline="0" dirty="0">
                <a:ln>
                  <a:noFill/>
                </a:ln>
                <a:solidFill>
                  <a:schemeClr val="tx1"/>
                </a:solidFill>
                <a:effectLst/>
                <a:latin typeface="Arial" panose="020B0604020202020204" pitchFamily="34" charset="0"/>
              </a:rPr>
              <a:t>2.</a:t>
            </a:r>
            <a:r>
              <a:rPr kumimoji="0" lang="en-US" altLang="en-US" sz="2400" b="0" i="0" u="none" strike="noStrike" cap="none" normalizeH="0" baseline="0" dirty="0">
                <a:ln>
                  <a:noFill/>
                </a:ln>
                <a:solidFill>
                  <a:schemeClr val="tx1"/>
                </a:solidFill>
                <a:effectLst/>
                <a:latin typeface="Arial" panose="020B0604020202020204" pitchFamily="34" charset="0"/>
              </a:rPr>
              <a:t> </a:t>
            </a:r>
            <a:r>
              <a:rPr lang="en-US" altLang="en-US" sz="2400" dirty="0">
                <a:latin typeface="Arial" panose="020B0604020202020204" pitchFamily="34" charset="0"/>
              </a:rPr>
              <a:t>Control during data collection</a:t>
            </a:r>
            <a:r>
              <a:rPr kumimoji="0" lang="en-US" altLang="en-US" sz="2400" b="0" i="0" u="none" strike="noStrike" cap="none" normalizeH="0" baseline="0" dirty="0">
                <a:ln>
                  <a:noFill/>
                </a:ln>
                <a:solidFill>
                  <a:schemeClr val="tx1"/>
                </a:solidFill>
                <a:effectLst/>
                <a:latin typeface="Arial" panose="020B0604020202020204" pitchFamily="34" charset="0"/>
              </a:rPr>
              <a:t/>
            </a:r>
            <a:br>
              <a:rPr kumimoji="0" lang="en-US" altLang="en-US" sz="2400" b="0" i="0" u="none" strike="noStrike" cap="none" normalizeH="0" baseline="0" dirty="0">
                <a:ln>
                  <a:noFill/>
                </a:ln>
                <a:solidFill>
                  <a:schemeClr val="tx1"/>
                </a:solidFill>
                <a:effectLst/>
                <a:latin typeface="Arial" panose="020B0604020202020204" pitchFamily="34" charset="0"/>
              </a:rPr>
            </a:br>
            <a:r>
              <a:rPr kumimoji="0" lang="ru-RU" altLang="en-US" sz="2400" b="0" i="0" u="none" strike="noStrike" cap="none" normalizeH="0" baseline="0" dirty="0">
                <a:ln>
                  <a:noFill/>
                </a:ln>
                <a:solidFill>
                  <a:schemeClr val="tx1"/>
                </a:solidFill>
                <a:effectLst/>
                <a:latin typeface="Arial" panose="020B0604020202020204" pitchFamily="34" charset="0"/>
              </a:rPr>
              <a:t>3.</a:t>
            </a:r>
            <a:r>
              <a:rPr kumimoji="0" lang="en-US" altLang="en-US" sz="2400" b="0" i="0" u="none" strike="noStrike" cap="none" normalizeH="0" baseline="0" dirty="0">
                <a:ln>
                  <a:noFill/>
                </a:ln>
                <a:solidFill>
                  <a:schemeClr val="tx1"/>
                </a:solidFill>
                <a:effectLst/>
                <a:latin typeface="Arial" panose="020B0604020202020204" pitchFamily="34" charset="0"/>
              </a:rPr>
              <a:t> </a:t>
            </a:r>
            <a:r>
              <a:rPr lang="en-US" altLang="en-US" sz="2400" dirty="0">
                <a:latin typeface="Arial" panose="020B0604020202020204" pitchFamily="34" charset="0"/>
              </a:rPr>
              <a:t>Input and initial verification</a:t>
            </a:r>
            <a:r>
              <a:rPr kumimoji="0" lang="en-US" altLang="en-US" sz="2400" b="0" i="0" u="none" strike="noStrike" cap="none" normalizeH="0" baseline="0" dirty="0">
                <a:ln>
                  <a:noFill/>
                </a:ln>
                <a:solidFill>
                  <a:schemeClr val="tx1"/>
                </a:solidFill>
                <a:effectLst/>
                <a:latin typeface="Arial" panose="020B0604020202020204" pitchFamily="34" charset="0"/>
              </a:rPr>
              <a:t/>
            </a:r>
            <a:br>
              <a:rPr kumimoji="0" lang="en-US" altLang="en-US" sz="2400" b="0" i="0" u="none" strike="noStrike" cap="none" normalizeH="0" baseline="0" dirty="0">
                <a:ln>
                  <a:noFill/>
                </a:ln>
                <a:solidFill>
                  <a:schemeClr val="tx1"/>
                </a:solidFill>
                <a:effectLst/>
                <a:latin typeface="Arial" panose="020B0604020202020204" pitchFamily="34" charset="0"/>
              </a:rPr>
            </a:br>
            <a:r>
              <a:rPr kumimoji="0" lang="ru-RU" altLang="en-US" sz="2400" b="0" i="0" u="none" strike="noStrike" cap="none" normalizeH="0" baseline="0" dirty="0">
                <a:ln>
                  <a:noFill/>
                </a:ln>
                <a:solidFill>
                  <a:schemeClr val="tx1"/>
                </a:solidFill>
                <a:effectLst/>
                <a:latin typeface="Arial" panose="020B0604020202020204" pitchFamily="34" charset="0"/>
              </a:rPr>
              <a:t>4.</a:t>
            </a:r>
            <a:r>
              <a:rPr kumimoji="0" lang="en-US" altLang="en-US" sz="2400" b="0" i="0" u="none" strike="noStrike" cap="none" normalizeH="0" baseline="0" dirty="0">
                <a:ln>
                  <a:noFill/>
                </a:ln>
                <a:solidFill>
                  <a:schemeClr val="tx1"/>
                </a:solidFill>
                <a:effectLst/>
                <a:latin typeface="Arial" panose="020B0604020202020204" pitchFamily="34" charset="0"/>
              </a:rPr>
              <a:t> </a:t>
            </a:r>
            <a:r>
              <a:rPr lang="en-US" altLang="en-US" sz="2400" dirty="0">
                <a:latin typeface="Arial" panose="020B0604020202020204" pitchFamily="34" charset="0"/>
              </a:rPr>
              <a:t>Logical and statistical verification</a:t>
            </a:r>
            <a:r>
              <a:rPr kumimoji="0" lang="en-US" altLang="en-US" sz="2400" b="0" i="0" u="none" strike="noStrike" cap="none" normalizeH="0" baseline="0" dirty="0">
                <a:ln>
                  <a:noFill/>
                </a:ln>
                <a:solidFill>
                  <a:schemeClr val="tx1"/>
                </a:solidFill>
                <a:effectLst/>
                <a:latin typeface="Arial" panose="020B0604020202020204" pitchFamily="34" charset="0"/>
              </a:rPr>
              <a:t/>
            </a:r>
            <a:br>
              <a:rPr kumimoji="0" lang="en-US" altLang="en-US" sz="2400" b="0" i="0" u="none" strike="noStrike" cap="none" normalizeH="0" baseline="0" dirty="0">
                <a:ln>
                  <a:noFill/>
                </a:ln>
                <a:solidFill>
                  <a:schemeClr val="tx1"/>
                </a:solidFill>
                <a:effectLst/>
                <a:latin typeface="Arial" panose="020B0604020202020204" pitchFamily="34" charset="0"/>
              </a:rPr>
            </a:br>
            <a:r>
              <a:rPr kumimoji="0" lang="ru-RU" altLang="en-US" sz="2400" b="0" i="0" u="none" strike="noStrike" cap="none" normalizeH="0" baseline="0" dirty="0">
                <a:ln>
                  <a:noFill/>
                </a:ln>
                <a:solidFill>
                  <a:schemeClr val="tx1"/>
                </a:solidFill>
                <a:effectLst/>
                <a:latin typeface="Arial" panose="020B0604020202020204" pitchFamily="34" charset="0"/>
              </a:rPr>
              <a:t>5.</a:t>
            </a:r>
            <a:r>
              <a:rPr kumimoji="0" lang="en-US" altLang="en-US" sz="2400" b="0" i="0" u="none" strike="noStrike" cap="none" normalizeH="0" baseline="0" dirty="0">
                <a:ln>
                  <a:noFill/>
                </a:ln>
                <a:solidFill>
                  <a:schemeClr val="tx1"/>
                </a:solidFill>
                <a:effectLst/>
                <a:latin typeface="Arial" panose="020B0604020202020204" pitchFamily="34" charset="0"/>
              </a:rPr>
              <a:t> </a:t>
            </a:r>
            <a:r>
              <a:rPr lang="en-US" altLang="en-US" sz="2400" dirty="0">
                <a:latin typeface="Arial" panose="020B0604020202020204" pitchFamily="34" charset="0"/>
              </a:rPr>
              <a:t>Final control and quality analysis</a:t>
            </a: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pic>
        <p:nvPicPr>
          <p:cNvPr id="7" name="Picture 6">
            <a:extLst>
              <a:ext uri="{FF2B5EF4-FFF2-40B4-BE49-F238E27FC236}">
                <a16:creationId xmlns:a16="http://schemas.microsoft.com/office/drawing/2014/main" xmlns="" id="{4F17DA37-7865-3CE0-460B-CD7245C392CA}"/>
              </a:ext>
            </a:extLst>
          </p:cNvPr>
          <p:cNvPicPr>
            <a:picLocks noChangeAspect="1"/>
          </p:cNvPicPr>
          <p:nvPr/>
        </p:nvPicPr>
        <p:blipFill>
          <a:blip r:embed="rId3"/>
          <a:stretch>
            <a:fillRect/>
          </a:stretch>
        </p:blipFill>
        <p:spPr>
          <a:xfrm>
            <a:off x="10163175" y="5227476"/>
            <a:ext cx="1552575" cy="1409700"/>
          </a:xfrm>
          <a:prstGeom prst="rect">
            <a:avLst/>
          </a:prstGeom>
        </p:spPr>
      </p:pic>
      <p:sp>
        <p:nvSpPr>
          <p:cNvPr id="4" name="Slide Number Placeholder 3">
            <a:extLst>
              <a:ext uri="{FF2B5EF4-FFF2-40B4-BE49-F238E27FC236}">
                <a16:creationId xmlns:a16="http://schemas.microsoft.com/office/drawing/2014/main" xmlns="" id="{55B60EE5-0827-4CA9-9D36-A63ED51F306C}"/>
              </a:ext>
            </a:extLst>
          </p:cNvPr>
          <p:cNvSpPr>
            <a:spLocks noGrp="1"/>
          </p:cNvSpPr>
          <p:nvPr>
            <p:ph type="sldNum" sz="quarter" idx="12"/>
          </p:nvPr>
        </p:nvSpPr>
        <p:spPr/>
        <p:txBody>
          <a:bodyPr/>
          <a:lstStyle/>
          <a:p>
            <a:fld id="{3A98EE3D-8CD1-4C3F-BD1C-C98C9596463C}" type="slidenum">
              <a:rPr lang="en-US" smtClean="0"/>
              <a:t>7</a:t>
            </a:fld>
            <a:endParaRPr lang="en-US" dirty="0"/>
          </a:p>
        </p:txBody>
      </p:sp>
    </p:spTree>
    <p:extLst>
      <p:ext uri="{BB962C8B-B14F-4D97-AF65-F5344CB8AC3E}">
        <p14:creationId xmlns:p14="http://schemas.microsoft.com/office/powerpoint/2010/main" val="21616867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xmlns="" id="{AA4C4F57-ED9D-98CC-CAF0-21BFAF563303}"/>
              </a:ext>
            </a:extLst>
          </p:cNvPr>
          <p:cNvGraphicFramePr/>
          <p:nvPr>
            <p:extLst>
              <p:ext uri="{D42A27DB-BD31-4B8C-83A1-F6EECF244321}">
                <p14:modId xmlns:p14="http://schemas.microsoft.com/office/powerpoint/2010/main" val="631612484"/>
              </p:ext>
            </p:extLst>
          </p:nvPr>
        </p:nvGraphicFramePr>
        <p:xfrm>
          <a:off x="482600" y="762338"/>
          <a:ext cx="11226800" cy="4801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xmlns="" id="{7AA376C3-10FF-43EF-95A2-86610D376ECA}"/>
              </a:ext>
            </a:extLst>
          </p:cNvPr>
          <p:cNvSpPr>
            <a:spLocks noGrp="1"/>
          </p:cNvSpPr>
          <p:nvPr>
            <p:ph type="sldNum" sz="quarter" idx="12"/>
          </p:nvPr>
        </p:nvSpPr>
        <p:spPr/>
        <p:txBody>
          <a:bodyPr/>
          <a:lstStyle/>
          <a:p>
            <a:fld id="{3A98EE3D-8CD1-4C3F-BD1C-C98C9596463C}" type="slidenum">
              <a:rPr lang="en-US" smtClean="0"/>
              <a:t>8</a:t>
            </a:fld>
            <a:endParaRPr lang="en-US" dirty="0"/>
          </a:p>
        </p:txBody>
      </p:sp>
    </p:spTree>
    <p:extLst>
      <p:ext uri="{BB962C8B-B14F-4D97-AF65-F5344CB8AC3E}">
        <p14:creationId xmlns:p14="http://schemas.microsoft.com/office/powerpoint/2010/main" val="37111512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xmlns="" id="{C14954EA-1E1D-20B9-29EB-A1D6F3586AEF}"/>
              </a:ext>
            </a:extLst>
          </p:cNvPr>
          <p:cNvGraphicFramePr/>
          <p:nvPr>
            <p:extLst>
              <p:ext uri="{D42A27DB-BD31-4B8C-83A1-F6EECF244321}">
                <p14:modId xmlns:p14="http://schemas.microsoft.com/office/powerpoint/2010/main" val="1593712912"/>
              </p:ext>
            </p:extLst>
          </p:nvPr>
        </p:nvGraphicFramePr>
        <p:xfrm>
          <a:off x="482600" y="749638"/>
          <a:ext cx="11226800" cy="56015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xmlns="" id="{C6AC121F-878D-402B-85F2-E996021DCFA5}"/>
              </a:ext>
            </a:extLst>
          </p:cNvPr>
          <p:cNvSpPr>
            <a:spLocks noGrp="1"/>
          </p:cNvSpPr>
          <p:nvPr>
            <p:ph type="sldNum" sz="quarter" idx="12"/>
          </p:nvPr>
        </p:nvSpPr>
        <p:spPr/>
        <p:txBody>
          <a:bodyPr/>
          <a:lstStyle/>
          <a:p>
            <a:fld id="{3A98EE3D-8CD1-4C3F-BD1C-C98C9596463C}" type="slidenum">
              <a:rPr lang="en-US" smtClean="0"/>
              <a:t>9</a:t>
            </a:fld>
            <a:endParaRPr lang="en-US" dirty="0"/>
          </a:p>
        </p:txBody>
      </p:sp>
    </p:spTree>
    <p:extLst>
      <p:ext uri="{BB962C8B-B14F-4D97-AF65-F5344CB8AC3E}">
        <p14:creationId xmlns:p14="http://schemas.microsoft.com/office/powerpoint/2010/main" val="108427366"/>
      </p:ext>
    </p:extLst>
  </p:cSld>
  <p:clrMapOvr>
    <a:masterClrMapping/>
  </p:clrMapOvr>
</p:sld>
</file>

<file path=ppt/theme/theme1.xml><?xml version="1.0" encoding="utf-8"?>
<a:theme xmlns:a="http://schemas.openxmlformats.org/drawingml/2006/main" name="DividendVTI">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Dividend">
      <a:majorFont>
        <a:latin typeface="Franklin Gothic Demi"/>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spDef>
      <a:spPr bwMode="auto">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spAutoFit/>
      </a:bodyPr>
      <a:lstStyle>
        <a:defPPr marR="0" algn="just" defTabSz="914400" rtl="0" eaLnBrk="0" fontAlgn="base" latinLnBrk="0" hangingPunct="0">
          <a:lnSpc>
            <a:spcPct val="100000"/>
          </a:lnSpc>
          <a:spcBef>
            <a:spcPct val="0"/>
          </a:spcBef>
          <a:spcAft>
            <a:spcPct val="0"/>
          </a:spcAft>
          <a:buClrTx/>
          <a:buSzTx/>
          <a:tabLst/>
          <a:defRPr kumimoji="0" sz="2400" i="0" u="none" strike="noStrike" cap="none" normalizeH="0" baseline="0" dirty="0" err="1">
            <a:ln>
              <a:noFill/>
            </a:ln>
            <a:solidFill>
              <a:schemeClr val="tx1"/>
            </a:solidFill>
            <a:effectLst/>
          </a:defRPr>
        </a:defPPr>
      </a:lstStyle>
    </a:spDef>
  </a:objectDefaults>
  <a:extraClrSchemeLst/>
  <a:extLst>
    <a:ext uri="{05A4C25C-085E-4340-85A3-A5531E510DB2}">
      <thm15:themeFamily xmlns:thm15="http://schemas.microsoft.com/office/thememl/2012/main" xmlns="" name="DividendVTI" id="{97558BDE-0B66-457C-BB6F-7B1B22DAA9B8}" vid="{F53508A3-AC60-448A-AF37-934D5F1A0D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D4F9CDA6-F337-4654-AD3B-BD11C1B4E837}">
  <we:reference id="wa200005566" version="3.0.0.3" store="en-US" storeType="OMEX"/>
  <we:alternateReferences>
    <we:reference id="wa200005566" version="3.0.0.3"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7BD4C1-B6B1-4715-ABF9-E660A51A4EA0}">
  <ds:schemaRefs>
    <ds:schemaRef ds:uri="http://schemas.microsoft.com/sharepoint/v3/contenttype/forms"/>
  </ds:schemaRefs>
</ds:datastoreItem>
</file>

<file path=customXml/itemProps2.xml><?xml version="1.0" encoding="utf-8"?>
<ds:datastoreItem xmlns:ds="http://schemas.openxmlformats.org/officeDocument/2006/customXml" ds:itemID="{8D289AE2-D2AE-49D1-AFAC-3A79F6794255}">
  <ds:schemaRefs>
    <ds:schemaRef ds:uri="http://purl.org/dc/terms/"/>
    <ds:schemaRef ds:uri="http://purl.org/dc/dcmitype/"/>
    <ds:schemaRef ds:uri="http://schemas.microsoft.com/office/2006/documentManagement/types"/>
    <ds:schemaRef ds:uri="71af3243-3dd4-4a8d-8c0d-dd76da1f02a5"/>
    <ds:schemaRef ds:uri="http://www.w3.org/XML/1998/namespace"/>
    <ds:schemaRef ds:uri="http://schemas.microsoft.com/office/infopath/2007/PartnerControls"/>
    <ds:schemaRef ds:uri="http://purl.org/dc/elements/1.1/"/>
    <ds:schemaRef ds:uri="http://schemas.openxmlformats.org/package/2006/metadata/core-properties"/>
    <ds:schemaRef ds:uri="16c05727-aa75-4e4a-9b5f-8a80a1165891"/>
    <ds:schemaRef ds:uri="http://schemas.microsoft.com/office/2006/metadata/properties"/>
  </ds:schemaRefs>
</ds:datastoreItem>
</file>

<file path=customXml/itemProps3.xml><?xml version="1.0" encoding="utf-8"?>
<ds:datastoreItem xmlns:ds="http://schemas.openxmlformats.org/officeDocument/2006/customXml" ds:itemID="{41E7CA09-9778-4414-AE97-8064B12DA3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{06855EB3-5E3F-49F7-8E3F-2E8EB7730980}TF201209c3-d067-44f9-a26f-c8f216c4431347f6cf9d_win32-4021059b889a</Template>
  <TotalTime>1138</TotalTime>
  <Words>876</Words>
  <Application>Microsoft Office PowerPoint</Application>
  <PresentationFormat>Произвольный</PresentationFormat>
  <Paragraphs>104</Paragraphs>
  <Slides>16</Slides>
  <Notes>3</Notes>
  <HiddenSlides>0</HiddenSlides>
  <MMClips>0</MMClips>
  <ScaleCrop>false</ScaleCrop>
  <HeadingPairs>
    <vt:vector size="6" baseType="variant">
      <vt:variant>
        <vt:lpstr>Тема</vt:lpstr>
      </vt:variant>
      <vt:variant>
        <vt:i4>1</vt:i4>
      </vt:variant>
      <vt:variant>
        <vt:lpstr>Внедренные серверы OLE</vt:lpstr>
      </vt:variant>
      <vt:variant>
        <vt:i4>0</vt:i4>
      </vt:variant>
      <vt:variant>
        <vt:lpstr>Заголовки слайдов</vt:lpstr>
      </vt:variant>
      <vt:variant>
        <vt:i4>16</vt:i4>
      </vt:variant>
    </vt:vector>
  </HeadingPairs>
  <TitlesOfParts>
    <vt:vector size="17" baseType="lpstr">
      <vt:lpstr>DividendVTI</vt:lpstr>
      <vt:lpstr>Data quality in the State Statistical  Committee of the Republic of  Azerbaijan</vt:lpstr>
      <vt:lpstr>Презентация PowerPoint</vt:lpstr>
      <vt:lpstr>Презентация PowerPoint</vt:lpstr>
      <vt:lpstr>Презентация PowerPoint</vt:lpstr>
      <vt:lpstr>Metadata and transparency</vt:lpstr>
      <vt:lpstr>online quality control</vt:lpstr>
      <vt:lpstr>Ensuring data quality in household budget surveys</vt:lpstr>
      <vt:lpstr>Презентация PowerPoint</vt:lpstr>
      <vt:lpstr>Презентация PowerPoint</vt:lpstr>
      <vt:lpstr>CHECKING THE QUALITY OF DATA WHEN CALCULATING THE CONSUMER PRICE INDEX</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Качество данных в государственном комитете по статистике азербайджанской  республики</dc:title>
  <dc:creator>User</dc:creator>
  <cp:lastModifiedBy>Никита Бурмистров</cp:lastModifiedBy>
  <cp:revision>151</cp:revision>
  <cp:lastPrinted>2025-10-31T05:37:40Z</cp:lastPrinted>
  <dcterms:created xsi:type="dcterms:W3CDTF">2025-10-19T17:24:47Z</dcterms:created>
  <dcterms:modified xsi:type="dcterms:W3CDTF">2025-11-05T12:17:27Z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